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4"/>
  </p:notesMasterIdLst>
  <p:sldIdLst>
    <p:sldId id="256" r:id="rId5"/>
    <p:sldId id="257" r:id="rId6"/>
    <p:sldId id="261" r:id="rId7"/>
    <p:sldId id="266" r:id="rId8"/>
    <p:sldId id="260" r:id="rId9"/>
    <p:sldId id="258" r:id="rId10"/>
    <p:sldId id="267" r:id="rId11"/>
    <p:sldId id="268" r:id="rId12"/>
    <p:sldId id="264" r:id="rId13"/>
    <p:sldId id="270" r:id="rId14"/>
    <p:sldId id="271" r:id="rId15"/>
    <p:sldId id="265" r:id="rId16"/>
    <p:sldId id="272" r:id="rId17"/>
    <p:sldId id="273" r:id="rId18"/>
    <p:sldId id="278"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41" autoAdjust="0"/>
  </p:normalViewPr>
  <p:slideViewPr>
    <p:cSldViewPr snapToGrid="0">
      <p:cViewPr varScale="1">
        <p:scale>
          <a:sx n="103" d="100"/>
          <a:sy n="103" d="100"/>
        </p:scale>
        <p:origin x="114" y="324"/>
      </p:cViewPr>
      <p:guideLst/>
    </p:cSldViewPr>
  </p:slideViewPr>
  <p:outlineViewPr>
    <p:cViewPr>
      <p:scale>
        <a:sx n="33" d="100"/>
        <a:sy n="33" d="100"/>
      </p:scale>
      <p:origin x="0" y="0"/>
    </p:cViewPr>
  </p:outlineViewPr>
  <p:notesTextViewPr>
    <p:cViewPr>
      <p:scale>
        <a:sx n="1" d="1"/>
        <a:sy n="1" d="1"/>
      </p:scale>
      <p:origin x="0" y="-426"/>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lcolm Millbrook" userId="50bee424-6513-4230-9e73-4db05b458510" providerId="ADAL" clId="{CDC1C758-95E6-4F06-9599-B0B954CEB9A9}"/>
    <pc:docChg chg="undo redo custSel modSld">
      <pc:chgData name="Malcolm Millbrook" userId="50bee424-6513-4230-9e73-4db05b458510" providerId="ADAL" clId="{CDC1C758-95E6-4F06-9599-B0B954CEB9A9}" dt="2025-06-10T13:51:23.420" v="1149" actId="20577"/>
      <pc:docMkLst>
        <pc:docMk/>
      </pc:docMkLst>
      <pc:sldChg chg="modSp mod">
        <pc:chgData name="Malcolm Millbrook" userId="50bee424-6513-4230-9e73-4db05b458510" providerId="ADAL" clId="{CDC1C758-95E6-4F06-9599-B0B954CEB9A9}" dt="2025-06-09T13:03:15.316" v="33" actId="207"/>
        <pc:sldMkLst>
          <pc:docMk/>
          <pc:sldMk cId="109857222" sldId="256"/>
        </pc:sldMkLst>
        <pc:spChg chg="mod">
          <ac:chgData name="Malcolm Millbrook" userId="50bee424-6513-4230-9e73-4db05b458510" providerId="ADAL" clId="{CDC1C758-95E6-4F06-9599-B0B954CEB9A9}" dt="2025-06-09T13:03:15.316" v="33" actId="207"/>
          <ac:spMkLst>
            <pc:docMk/>
            <pc:sldMk cId="109857222" sldId="256"/>
            <ac:spMk id="2" creationId="{00000000-0000-0000-0000-000000000000}"/>
          </ac:spMkLst>
        </pc:spChg>
      </pc:sldChg>
      <pc:sldChg chg="modSp mod">
        <pc:chgData name="Malcolm Millbrook" userId="50bee424-6513-4230-9e73-4db05b458510" providerId="ADAL" clId="{CDC1C758-95E6-4F06-9599-B0B954CEB9A9}" dt="2025-06-09T13:01:23.778" v="24" actId="255"/>
        <pc:sldMkLst>
          <pc:docMk/>
          <pc:sldMk cId="100003989" sldId="257"/>
        </pc:sldMkLst>
        <pc:graphicFrameChg chg="mod modGraphic">
          <ac:chgData name="Malcolm Millbrook" userId="50bee424-6513-4230-9e73-4db05b458510" providerId="ADAL" clId="{CDC1C758-95E6-4F06-9599-B0B954CEB9A9}" dt="2025-06-09T13:01:23.778" v="24" actId="255"/>
          <ac:graphicFrameMkLst>
            <pc:docMk/>
            <pc:sldMk cId="100003989" sldId="257"/>
            <ac:graphicFrameMk id="5" creationId="{60EC4CE8-ED0F-4267-0FCC-6E64917D64BE}"/>
          </ac:graphicFrameMkLst>
        </pc:graphicFrameChg>
      </pc:sldChg>
      <pc:sldChg chg="modSp mod">
        <pc:chgData name="Malcolm Millbrook" userId="50bee424-6513-4230-9e73-4db05b458510" providerId="ADAL" clId="{CDC1C758-95E6-4F06-9599-B0B954CEB9A9}" dt="2025-06-10T13:42:35.572" v="147" actId="20577"/>
        <pc:sldMkLst>
          <pc:docMk/>
          <pc:sldMk cId="2294047190" sldId="258"/>
        </pc:sldMkLst>
        <pc:graphicFrameChg chg="modGraphic">
          <ac:chgData name="Malcolm Millbrook" userId="50bee424-6513-4230-9e73-4db05b458510" providerId="ADAL" clId="{CDC1C758-95E6-4F06-9599-B0B954CEB9A9}" dt="2025-06-10T13:42:35.572" v="147" actId="20577"/>
          <ac:graphicFrameMkLst>
            <pc:docMk/>
            <pc:sldMk cId="2294047190" sldId="258"/>
            <ac:graphicFrameMk id="6" creationId="{ABF0EB9D-EFBB-985D-43EF-7F2A25D38271}"/>
          </ac:graphicFrameMkLst>
        </pc:graphicFrameChg>
      </pc:sldChg>
      <pc:sldChg chg="modSp mod">
        <pc:chgData name="Malcolm Millbrook" userId="50bee424-6513-4230-9e73-4db05b458510" providerId="ADAL" clId="{CDC1C758-95E6-4F06-9599-B0B954CEB9A9}" dt="2025-06-09T13:03:41.080" v="35" actId="12"/>
        <pc:sldMkLst>
          <pc:docMk/>
          <pc:sldMk cId="3647505599" sldId="260"/>
        </pc:sldMkLst>
        <pc:spChg chg="mod">
          <ac:chgData name="Malcolm Millbrook" userId="50bee424-6513-4230-9e73-4db05b458510" providerId="ADAL" clId="{CDC1C758-95E6-4F06-9599-B0B954CEB9A9}" dt="2025-06-09T13:03:41.080" v="35" actId="12"/>
          <ac:spMkLst>
            <pc:docMk/>
            <pc:sldMk cId="3647505599" sldId="260"/>
            <ac:spMk id="3" creationId="{BBE1776A-5B8A-56C4-0CBD-DA189AB6D4C9}"/>
          </ac:spMkLst>
        </pc:spChg>
        <pc:spChg chg="mod">
          <ac:chgData name="Malcolm Millbrook" userId="50bee424-6513-4230-9e73-4db05b458510" providerId="ADAL" clId="{CDC1C758-95E6-4F06-9599-B0B954CEB9A9}" dt="2025-06-09T13:03:23.884" v="34" actId="207"/>
          <ac:spMkLst>
            <pc:docMk/>
            <pc:sldMk cId="3647505599" sldId="260"/>
            <ac:spMk id="4" creationId="{019D2F54-B173-AEF9-65B5-3BF744D7067E}"/>
          </ac:spMkLst>
        </pc:spChg>
      </pc:sldChg>
      <pc:sldChg chg="modSp mod">
        <pc:chgData name="Malcolm Millbrook" userId="50bee424-6513-4230-9e73-4db05b458510" providerId="ADAL" clId="{CDC1C758-95E6-4F06-9599-B0B954CEB9A9}" dt="2025-06-09T13:04:00.972" v="37" actId="12"/>
        <pc:sldMkLst>
          <pc:docMk/>
          <pc:sldMk cId="1912785391" sldId="264"/>
        </pc:sldMkLst>
        <pc:spChg chg="mod">
          <ac:chgData name="Malcolm Millbrook" userId="50bee424-6513-4230-9e73-4db05b458510" providerId="ADAL" clId="{CDC1C758-95E6-4F06-9599-B0B954CEB9A9}" dt="2025-06-09T13:03:51.375" v="36" actId="207"/>
          <ac:spMkLst>
            <pc:docMk/>
            <pc:sldMk cId="1912785391" sldId="264"/>
            <ac:spMk id="2" creationId="{4077BE24-F40E-1C7F-E8DB-7811D7523B51}"/>
          </ac:spMkLst>
        </pc:spChg>
        <pc:spChg chg="mod">
          <ac:chgData name="Malcolm Millbrook" userId="50bee424-6513-4230-9e73-4db05b458510" providerId="ADAL" clId="{CDC1C758-95E6-4F06-9599-B0B954CEB9A9}" dt="2025-06-09T13:04:00.972" v="37" actId="12"/>
          <ac:spMkLst>
            <pc:docMk/>
            <pc:sldMk cId="1912785391" sldId="264"/>
            <ac:spMk id="3" creationId="{112B1FB4-3604-9DC5-43C5-DC9B9C954980}"/>
          </ac:spMkLst>
        </pc:spChg>
      </pc:sldChg>
      <pc:sldChg chg="modSp mod">
        <pc:chgData name="Malcolm Millbrook" userId="50bee424-6513-4230-9e73-4db05b458510" providerId="ADAL" clId="{CDC1C758-95E6-4F06-9599-B0B954CEB9A9}" dt="2025-06-10T13:45:29.451" v="207" actId="1076"/>
        <pc:sldMkLst>
          <pc:docMk/>
          <pc:sldMk cId="2997712234" sldId="265"/>
        </pc:sldMkLst>
        <pc:spChg chg="mod">
          <ac:chgData name="Malcolm Millbrook" userId="50bee424-6513-4230-9e73-4db05b458510" providerId="ADAL" clId="{CDC1C758-95E6-4F06-9599-B0B954CEB9A9}" dt="2025-06-10T13:45:29.451" v="207" actId="1076"/>
          <ac:spMkLst>
            <pc:docMk/>
            <pc:sldMk cId="2997712234" sldId="265"/>
            <ac:spMk id="3" creationId="{1B9C1C4C-08E8-9B90-8F19-E493E4CA0221}"/>
          </ac:spMkLst>
        </pc:spChg>
        <pc:spChg chg="mod">
          <ac:chgData name="Malcolm Millbrook" userId="50bee424-6513-4230-9e73-4db05b458510" providerId="ADAL" clId="{CDC1C758-95E6-4F06-9599-B0B954CEB9A9}" dt="2025-06-09T13:04:10.345" v="38" actId="207"/>
          <ac:spMkLst>
            <pc:docMk/>
            <pc:sldMk cId="2997712234" sldId="265"/>
            <ac:spMk id="17" creationId="{74392BC5-DD4A-DB87-29FF-200D4566CC85}"/>
          </ac:spMkLst>
        </pc:spChg>
      </pc:sldChg>
      <pc:sldChg chg="modSp mod">
        <pc:chgData name="Malcolm Millbrook" userId="50bee424-6513-4230-9e73-4db05b458510" providerId="ADAL" clId="{CDC1C758-95E6-4F06-9599-B0B954CEB9A9}" dt="2025-06-10T13:43:36.819" v="183" actId="20577"/>
        <pc:sldMkLst>
          <pc:docMk/>
          <pc:sldMk cId="1553871724" sldId="267"/>
        </pc:sldMkLst>
        <pc:graphicFrameChg chg="mod modGraphic">
          <ac:chgData name="Malcolm Millbrook" userId="50bee424-6513-4230-9e73-4db05b458510" providerId="ADAL" clId="{CDC1C758-95E6-4F06-9599-B0B954CEB9A9}" dt="2025-06-10T13:43:36.819" v="183" actId="20577"/>
          <ac:graphicFrameMkLst>
            <pc:docMk/>
            <pc:sldMk cId="1553871724" sldId="267"/>
            <ac:graphicFrameMk id="6" creationId="{A22C8725-3EFD-A4D8-2B1A-5FBEF6DC145D}"/>
          </ac:graphicFrameMkLst>
        </pc:graphicFrameChg>
      </pc:sldChg>
      <pc:sldChg chg="modSp mod">
        <pc:chgData name="Malcolm Millbrook" userId="50bee424-6513-4230-9e73-4db05b458510" providerId="ADAL" clId="{CDC1C758-95E6-4F06-9599-B0B954CEB9A9}" dt="2025-06-10T13:44:19.101" v="201" actId="20577"/>
        <pc:sldMkLst>
          <pc:docMk/>
          <pc:sldMk cId="3913506662" sldId="268"/>
        </pc:sldMkLst>
        <pc:graphicFrameChg chg="modGraphic">
          <ac:chgData name="Malcolm Millbrook" userId="50bee424-6513-4230-9e73-4db05b458510" providerId="ADAL" clId="{CDC1C758-95E6-4F06-9599-B0B954CEB9A9}" dt="2025-06-10T13:44:19.101" v="201" actId="20577"/>
          <ac:graphicFrameMkLst>
            <pc:docMk/>
            <pc:sldMk cId="3913506662" sldId="268"/>
            <ac:graphicFrameMk id="6" creationId="{F69F0AC0-7D31-0E24-D0C0-2D83070B48F6}"/>
          </ac:graphicFrameMkLst>
        </pc:graphicFrameChg>
      </pc:sldChg>
      <pc:sldChg chg="modSp mod">
        <pc:chgData name="Malcolm Millbrook" userId="50bee424-6513-4230-9e73-4db05b458510" providerId="ADAL" clId="{CDC1C758-95E6-4F06-9599-B0B954CEB9A9}" dt="2025-06-09T13:02:28.569" v="32" actId="403"/>
        <pc:sldMkLst>
          <pc:docMk/>
          <pc:sldMk cId="1701103397" sldId="271"/>
        </pc:sldMkLst>
        <pc:graphicFrameChg chg="modGraphic">
          <ac:chgData name="Malcolm Millbrook" userId="50bee424-6513-4230-9e73-4db05b458510" providerId="ADAL" clId="{CDC1C758-95E6-4F06-9599-B0B954CEB9A9}" dt="2025-06-09T13:02:28.569" v="32" actId="403"/>
          <ac:graphicFrameMkLst>
            <pc:docMk/>
            <pc:sldMk cId="1701103397" sldId="271"/>
            <ac:graphicFrameMk id="21" creationId="{90F195C3-A039-224D-A131-0ACBEDF58D43}"/>
          </ac:graphicFrameMkLst>
        </pc:graphicFrameChg>
      </pc:sldChg>
      <pc:sldChg chg="modSp mod">
        <pc:chgData name="Malcolm Millbrook" userId="50bee424-6513-4230-9e73-4db05b458510" providerId="ADAL" clId="{CDC1C758-95E6-4F06-9599-B0B954CEB9A9}" dt="2025-06-09T13:04:52.540" v="43" actId="12"/>
        <pc:sldMkLst>
          <pc:docMk/>
          <pc:sldMk cId="2011150044" sldId="274"/>
        </pc:sldMkLst>
        <pc:spChg chg="mod">
          <ac:chgData name="Malcolm Millbrook" userId="50bee424-6513-4230-9e73-4db05b458510" providerId="ADAL" clId="{CDC1C758-95E6-4F06-9599-B0B954CEB9A9}" dt="2025-06-09T13:04:43.514" v="42" actId="207"/>
          <ac:spMkLst>
            <pc:docMk/>
            <pc:sldMk cId="2011150044" sldId="274"/>
            <ac:spMk id="2" creationId="{A204DA24-65AC-643C-D160-59CF646444D5}"/>
          </ac:spMkLst>
        </pc:spChg>
        <pc:spChg chg="mod">
          <ac:chgData name="Malcolm Millbrook" userId="50bee424-6513-4230-9e73-4db05b458510" providerId="ADAL" clId="{CDC1C758-95E6-4F06-9599-B0B954CEB9A9}" dt="2025-06-09T13:04:52.540" v="43" actId="12"/>
          <ac:spMkLst>
            <pc:docMk/>
            <pc:sldMk cId="2011150044" sldId="274"/>
            <ac:spMk id="3" creationId="{705576B4-845D-019E-9713-DA85CFFC3188}"/>
          </ac:spMkLst>
        </pc:spChg>
      </pc:sldChg>
      <pc:sldChg chg="addSp delSp modSp mod modNotesTx">
        <pc:chgData name="Malcolm Millbrook" userId="50bee424-6513-4230-9e73-4db05b458510" providerId="ADAL" clId="{CDC1C758-95E6-4F06-9599-B0B954CEB9A9}" dt="2025-06-10T13:51:23.420" v="1149" actId="20577"/>
        <pc:sldMkLst>
          <pc:docMk/>
          <pc:sldMk cId="4069837013" sldId="276"/>
        </pc:sldMkLst>
        <pc:graphicFrameChg chg="add del mod modGraphic">
          <ac:chgData name="Malcolm Millbrook" userId="50bee424-6513-4230-9e73-4db05b458510" providerId="ADAL" clId="{CDC1C758-95E6-4F06-9599-B0B954CEB9A9}" dt="2025-06-10T13:46:59.420" v="266" actId="207"/>
          <ac:graphicFrameMkLst>
            <pc:docMk/>
            <pc:sldMk cId="4069837013" sldId="276"/>
            <ac:graphicFrameMk id="8" creationId="{136C5DCF-E8F2-C30C-FC18-BEC138BDFE7F}"/>
          </ac:graphicFrameMkLst>
        </pc:graphicFrameChg>
      </pc:sldChg>
      <pc:sldChg chg="modSp mod">
        <pc:chgData name="Malcolm Millbrook" userId="50bee424-6513-4230-9e73-4db05b458510" providerId="ADAL" clId="{CDC1C758-95E6-4F06-9599-B0B954CEB9A9}" dt="2025-06-09T13:04:37.073" v="41" actId="12"/>
        <pc:sldMkLst>
          <pc:docMk/>
          <pc:sldMk cId="2305420980" sldId="278"/>
        </pc:sldMkLst>
        <pc:spChg chg="mod">
          <ac:chgData name="Malcolm Millbrook" userId="50bee424-6513-4230-9e73-4db05b458510" providerId="ADAL" clId="{CDC1C758-95E6-4F06-9599-B0B954CEB9A9}" dt="2025-06-09T13:04:26.786" v="40" actId="207"/>
          <ac:spMkLst>
            <pc:docMk/>
            <pc:sldMk cId="2305420980" sldId="278"/>
            <ac:spMk id="7" creationId="{FF4C4291-BCAE-07FB-1DF4-ADFE750973DF}"/>
          </ac:spMkLst>
        </pc:spChg>
        <pc:spChg chg="mod">
          <ac:chgData name="Malcolm Millbrook" userId="50bee424-6513-4230-9e73-4db05b458510" providerId="ADAL" clId="{CDC1C758-95E6-4F06-9599-B0B954CEB9A9}" dt="2025-06-09T13:04:37.073" v="41" actId="12"/>
          <ac:spMkLst>
            <pc:docMk/>
            <pc:sldMk cId="2305420980" sldId="278"/>
            <ac:spMk id="10" creationId="{8D94AC38-0309-ECA4-CCE1-E320A6B4339F}"/>
          </ac:spMkLst>
        </pc:spChg>
      </pc:sldChg>
    </pc:docChg>
  </pc:docChgLst>
  <pc:docChgLst>
    <pc:chgData name="Malcolm Millbrook" userId="50bee424-6513-4230-9e73-4db05b458510" providerId="ADAL" clId="{8AB1EF11-792F-4D49-BD46-F614E6BAD645}"/>
    <pc:docChg chg="undo custSel modSld">
      <pc:chgData name="Malcolm Millbrook" userId="50bee424-6513-4230-9e73-4db05b458510" providerId="ADAL" clId="{8AB1EF11-792F-4D49-BD46-F614E6BAD645}" dt="2025-06-18T12:05:36.922" v="849" actId="20577"/>
      <pc:docMkLst>
        <pc:docMk/>
      </pc:docMkLst>
      <pc:sldChg chg="modNotesTx">
        <pc:chgData name="Malcolm Millbrook" userId="50bee424-6513-4230-9e73-4db05b458510" providerId="ADAL" clId="{8AB1EF11-792F-4D49-BD46-F614E6BAD645}" dt="2025-06-18T11:36:25.387" v="412" actId="20577"/>
        <pc:sldMkLst>
          <pc:docMk/>
          <pc:sldMk cId="109857222" sldId="256"/>
        </pc:sldMkLst>
      </pc:sldChg>
      <pc:sldChg chg="addSp modSp mod modNotesTx">
        <pc:chgData name="Malcolm Millbrook" userId="50bee424-6513-4230-9e73-4db05b458510" providerId="ADAL" clId="{8AB1EF11-792F-4D49-BD46-F614E6BAD645}" dt="2025-06-18T12:02:51.006" v="559" actId="20577"/>
        <pc:sldMkLst>
          <pc:docMk/>
          <pc:sldMk cId="3647505599" sldId="260"/>
        </pc:sldMkLst>
        <pc:spChg chg="add">
          <ac:chgData name="Malcolm Millbrook" userId="50bee424-6513-4230-9e73-4db05b458510" providerId="ADAL" clId="{8AB1EF11-792F-4D49-BD46-F614E6BAD645}" dt="2025-06-18T12:01:20.404" v="488"/>
          <ac:spMkLst>
            <pc:docMk/>
            <pc:sldMk cId="3647505599" sldId="260"/>
            <ac:spMk id="2" creationId="{2D3C26D9-9115-32D2-86E2-4CB4CE9121DF}"/>
          </ac:spMkLst>
        </pc:spChg>
        <pc:spChg chg="mod">
          <ac:chgData name="Malcolm Millbrook" userId="50bee424-6513-4230-9e73-4db05b458510" providerId="ADAL" clId="{8AB1EF11-792F-4D49-BD46-F614E6BAD645}" dt="2025-06-18T12:01:34.014" v="497" actId="20577"/>
          <ac:spMkLst>
            <pc:docMk/>
            <pc:sldMk cId="3647505599" sldId="260"/>
            <ac:spMk id="3" creationId="{BBE1776A-5B8A-56C4-0CBD-DA189AB6D4C9}"/>
          </ac:spMkLst>
        </pc:spChg>
        <pc:spChg chg="add mod">
          <ac:chgData name="Malcolm Millbrook" userId="50bee424-6513-4230-9e73-4db05b458510" providerId="ADAL" clId="{8AB1EF11-792F-4D49-BD46-F614E6BAD645}" dt="2025-06-18T12:01:25.364" v="490"/>
          <ac:spMkLst>
            <pc:docMk/>
            <pc:sldMk cId="3647505599" sldId="260"/>
            <ac:spMk id="5" creationId="{79CECBD7-54CB-4EA6-72F2-A052506E3D1E}"/>
          </ac:spMkLst>
        </pc:spChg>
      </pc:sldChg>
      <pc:sldChg chg="addSp modSp mod modNotesTx">
        <pc:chgData name="Malcolm Millbrook" userId="50bee424-6513-4230-9e73-4db05b458510" providerId="ADAL" clId="{8AB1EF11-792F-4D49-BD46-F614E6BAD645}" dt="2025-06-18T12:05:36.922" v="849" actId="20577"/>
        <pc:sldMkLst>
          <pc:docMk/>
          <pc:sldMk cId="1912785391" sldId="264"/>
        </pc:sldMkLst>
        <pc:spChg chg="mod">
          <ac:chgData name="Malcolm Millbrook" userId="50bee424-6513-4230-9e73-4db05b458510" providerId="ADAL" clId="{8AB1EF11-792F-4D49-BD46-F614E6BAD645}" dt="2025-06-18T12:03:55.162" v="575" actId="1076"/>
          <ac:spMkLst>
            <pc:docMk/>
            <pc:sldMk cId="1912785391" sldId="264"/>
            <ac:spMk id="2" creationId="{4077BE24-F40E-1C7F-E8DB-7811D7523B51}"/>
          </ac:spMkLst>
        </pc:spChg>
        <pc:spChg chg="mod">
          <ac:chgData name="Malcolm Millbrook" userId="50bee424-6513-4230-9e73-4db05b458510" providerId="ADAL" clId="{8AB1EF11-792F-4D49-BD46-F614E6BAD645}" dt="2025-06-18T12:03:54.785" v="574" actId="1076"/>
          <ac:spMkLst>
            <pc:docMk/>
            <pc:sldMk cId="1912785391" sldId="264"/>
            <ac:spMk id="3" creationId="{112B1FB4-3604-9DC5-43C5-DC9B9C954980}"/>
          </ac:spMkLst>
        </pc:spChg>
        <pc:spChg chg="add">
          <ac:chgData name="Malcolm Millbrook" userId="50bee424-6513-4230-9e73-4db05b458510" providerId="ADAL" clId="{8AB1EF11-792F-4D49-BD46-F614E6BAD645}" dt="2025-06-18T12:03:41.513" v="564"/>
          <ac:spMkLst>
            <pc:docMk/>
            <pc:sldMk cId="1912785391" sldId="264"/>
            <ac:spMk id="4" creationId="{F287B4AF-7CD1-7E6F-6BDA-E295AA545BE9}"/>
          </ac:spMkLst>
        </pc:spChg>
      </pc:sldChg>
      <pc:sldChg chg="modNotesTx">
        <pc:chgData name="Malcolm Millbrook" userId="50bee424-6513-4230-9e73-4db05b458510" providerId="ADAL" clId="{8AB1EF11-792F-4D49-BD46-F614E6BAD645}" dt="2025-06-11T11:16:56.424" v="91" actId="20577"/>
        <pc:sldMkLst>
          <pc:docMk/>
          <pc:sldMk cId="2997712234" sldId="265"/>
        </pc:sldMkLst>
      </pc:sldChg>
      <pc:sldChg chg="modSp mod">
        <pc:chgData name="Malcolm Millbrook" userId="50bee424-6513-4230-9e73-4db05b458510" providerId="ADAL" clId="{8AB1EF11-792F-4D49-BD46-F614E6BAD645}" dt="2025-06-18T12:00:47.396" v="485" actId="1076"/>
        <pc:sldMkLst>
          <pc:docMk/>
          <pc:sldMk cId="1522003330" sldId="266"/>
        </pc:sldMkLst>
        <pc:spChg chg="mod">
          <ac:chgData name="Malcolm Millbrook" userId="50bee424-6513-4230-9e73-4db05b458510" providerId="ADAL" clId="{8AB1EF11-792F-4D49-BD46-F614E6BAD645}" dt="2025-06-18T11:57:32.922" v="413" actId="20577"/>
          <ac:spMkLst>
            <pc:docMk/>
            <pc:sldMk cId="1522003330" sldId="266"/>
            <ac:spMk id="28" creationId="{A92E33D9-68D1-DD99-832F-9CB7C2B54457}"/>
          </ac:spMkLst>
        </pc:spChg>
        <pc:spChg chg="mod">
          <ac:chgData name="Malcolm Millbrook" userId="50bee424-6513-4230-9e73-4db05b458510" providerId="ADAL" clId="{8AB1EF11-792F-4D49-BD46-F614E6BAD645}" dt="2025-06-18T11:58:27.731" v="417" actId="20577"/>
          <ac:spMkLst>
            <pc:docMk/>
            <pc:sldMk cId="1522003330" sldId="266"/>
            <ac:spMk id="41" creationId="{FD70C3B2-AEF1-17A6-ED3D-4A35846661E1}"/>
          </ac:spMkLst>
        </pc:spChg>
        <pc:spChg chg="mod">
          <ac:chgData name="Malcolm Millbrook" userId="50bee424-6513-4230-9e73-4db05b458510" providerId="ADAL" clId="{8AB1EF11-792F-4D49-BD46-F614E6BAD645}" dt="2025-06-18T12:00:10.238" v="473" actId="20577"/>
          <ac:spMkLst>
            <pc:docMk/>
            <pc:sldMk cId="1522003330" sldId="266"/>
            <ac:spMk id="47" creationId="{17818308-5B6D-CCA9-B8D8-46CB65A3608F}"/>
          </ac:spMkLst>
        </pc:spChg>
        <pc:spChg chg="mod">
          <ac:chgData name="Malcolm Millbrook" userId="50bee424-6513-4230-9e73-4db05b458510" providerId="ADAL" clId="{8AB1EF11-792F-4D49-BD46-F614E6BAD645}" dt="2025-06-18T11:58:20.664" v="414" actId="20577"/>
          <ac:spMkLst>
            <pc:docMk/>
            <pc:sldMk cId="1522003330" sldId="266"/>
            <ac:spMk id="59" creationId="{FAB90A43-840C-C17B-C96E-32DDB22A05F3}"/>
          </ac:spMkLst>
        </pc:spChg>
        <pc:grpChg chg="mod">
          <ac:chgData name="Malcolm Millbrook" userId="50bee424-6513-4230-9e73-4db05b458510" providerId="ADAL" clId="{8AB1EF11-792F-4D49-BD46-F614E6BAD645}" dt="2025-06-18T12:00:40.515" v="483" actId="1076"/>
          <ac:grpSpMkLst>
            <pc:docMk/>
            <pc:sldMk cId="1522003330" sldId="266"/>
            <ac:grpSpMk id="26" creationId="{EA6E30EE-FBE9-C043-3D44-6486C334B902}"/>
          </ac:grpSpMkLst>
        </pc:grpChg>
        <pc:grpChg chg="mod">
          <ac:chgData name="Malcolm Millbrook" userId="50bee424-6513-4230-9e73-4db05b458510" providerId="ADAL" clId="{8AB1EF11-792F-4D49-BD46-F614E6BAD645}" dt="2025-06-18T12:00:36.831" v="481" actId="1076"/>
          <ac:grpSpMkLst>
            <pc:docMk/>
            <pc:sldMk cId="1522003330" sldId="266"/>
            <ac:grpSpMk id="29" creationId="{BBDAE8A6-8C47-34FC-2B9A-4CDC6BBCEF3F}"/>
          </ac:grpSpMkLst>
        </pc:grpChg>
        <pc:grpChg chg="mod">
          <ac:chgData name="Malcolm Millbrook" userId="50bee424-6513-4230-9e73-4db05b458510" providerId="ADAL" clId="{8AB1EF11-792F-4D49-BD46-F614E6BAD645}" dt="2025-06-18T12:00:23.101" v="476" actId="14100"/>
          <ac:grpSpMkLst>
            <pc:docMk/>
            <pc:sldMk cId="1522003330" sldId="266"/>
            <ac:grpSpMk id="39" creationId="{B9C61389-2F58-7A39-4093-5687A04BDF19}"/>
          </ac:grpSpMkLst>
        </pc:grpChg>
        <pc:grpChg chg="mod">
          <ac:chgData name="Malcolm Millbrook" userId="50bee424-6513-4230-9e73-4db05b458510" providerId="ADAL" clId="{8AB1EF11-792F-4D49-BD46-F614E6BAD645}" dt="2025-06-18T12:00:25.975" v="477" actId="14100"/>
          <ac:grpSpMkLst>
            <pc:docMk/>
            <pc:sldMk cId="1522003330" sldId="266"/>
            <ac:grpSpMk id="42" creationId="{E25E37E9-019A-A703-70E3-F9EE73A2180D}"/>
          </ac:grpSpMkLst>
        </pc:grpChg>
        <pc:grpChg chg="mod">
          <ac:chgData name="Malcolm Millbrook" userId="50bee424-6513-4230-9e73-4db05b458510" providerId="ADAL" clId="{8AB1EF11-792F-4D49-BD46-F614E6BAD645}" dt="2025-06-18T12:00:15.247" v="474" actId="14100"/>
          <ac:grpSpMkLst>
            <pc:docMk/>
            <pc:sldMk cId="1522003330" sldId="266"/>
            <ac:grpSpMk id="45" creationId="{810EED60-A9A2-810F-70F4-A6BE9961B9CD}"/>
          </ac:grpSpMkLst>
        </pc:grpChg>
        <pc:grpChg chg="mod">
          <ac:chgData name="Malcolm Millbrook" userId="50bee424-6513-4230-9e73-4db05b458510" providerId="ADAL" clId="{8AB1EF11-792F-4D49-BD46-F614E6BAD645}" dt="2025-06-18T12:00:28.325" v="478" actId="14100"/>
          <ac:grpSpMkLst>
            <pc:docMk/>
            <pc:sldMk cId="1522003330" sldId="266"/>
            <ac:grpSpMk id="48" creationId="{D1E7ED5C-BEE2-A64F-2CB4-4C1C241C731B}"/>
          </ac:grpSpMkLst>
        </pc:grpChg>
        <pc:grpChg chg="mod">
          <ac:chgData name="Malcolm Millbrook" userId="50bee424-6513-4230-9e73-4db05b458510" providerId="ADAL" clId="{8AB1EF11-792F-4D49-BD46-F614E6BAD645}" dt="2025-06-18T12:00:30.747" v="479" actId="14100"/>
          <ac:grpSpMkLst>
            <pc:docMk/>
            <pc:sldMk cId="1522003330" sldId="266"/>
            <ac:grpSpMk id="51" creationId="{D4A5D346-760B-290D-AC12-6697EBC03347}"/>
          </ac:grpSpMkLst>
        </pc:grpChg>
        <pc:grpChg chg="mod">
          <ac:chgData name="Malcolm Millbrook" userId="50bee424-6513-4230-9e73-4db05b458510" providerId="ADAL" clId="{8AB1EF11-792F-4D49-BD46-F614E6BAD645}" dt="2025-06-18T12:00:47.396" v="485" actId="1076"/>
          <ac:grpSpMkLst>
            <pc:docMk/>
            <pc:sldMk cId="1522003330" sldId="266"/>
            <ac:grpSpMk id="54" creationId="{849C6952-B8CF-ECA7-496D-A863D21FBD82}"/>
          </ac:grpSpMkLst>
        </pc:grpChg>
        <pc:grpChg chg="mod">
          <ac:chgData name="Malcolm Millbrook" userId="50bee424-6513-4230-9e73-4db05b458510" providerId="ADAL" clId="{8AB1EF11-792F-4D49-BD46-F614E6BAD645}" dt="2025-06-18T12:00:20.462" v="475" actId="14100"/>
          <ac:grpSpMkLst>
            <pc:docMk/>
            <pc:sldMk cId="1522003330" sldId="266"/>
            <ac:grpSpMk id="57" creationId="{6D3EE35E-20EE-309C-1E8E-1E76AC4944E6}"/>
          </ac:grpSpMkLst>
        </pc:gr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34.svg"/><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image" Target="../media/image28.svg"/><Relationship Id="rId1" Type="http://schemas.openxmlformats.org/officeDocument/2006/relationships/image" Target="../media/image27.png"/><Relationship Id="rId6" Type="http://schemas.openxmlformats.org/officeDocument/2006/relationships/image" Target="../media/image32.svg"/><Relationship Id="rId5" Type="http://schemas.openxmlformats.org/officeDocument/2006/relationships/image" Target="../media/image31.png"/><Relationship Id="rId10" Type="http://schemas.openxmlformats.org/officeDocument/2006/relationships/image" Target="../media/image36.svg"/><Relationship Id="rId4" Type="http://schemas.openxmlformats.org/officeDocument/2006/relationships/image" Target="../media/image30.svg"/><Relationship Id="rId9" Type="http://schemas.openxmlformats.org/officeDocument/2006/relationships/image" Target="../media/image35.png"/></Relationships>
</file>

<file path=ppt/diagrams/_rels/data4.xml.rels><?xml version="1.0" encoding="UTF-8" standalone="yes"?>
<Relationships xmlns="http://schemas.openxmlformats.org/package/2006/relationships"><Relationship Id="rId3" Type="http://schemas.openxmlformats.org/officeDocument/2006/relationships/hyperlink" Target="http://www.studentsupport.cam.ac.uk/" TargetMode="External"/><Relationship Id="rId2" Type="http://schemas.openxmlformats.org/officeDocument/2006/relationships/hyperlink" Target="http://www.cambridgestudents.cam.ac.uk/" TargetMode="External"/><Relationship Id="rId1" Type="http://schemas.openxmlformats.org/officeDocument/2006/relationships/hyperlink" Target="http://www.seniortutors.admin.cam.ac.uk/" TargetMode="External"/><Relationship Id="rId6" Type="http://schemas.openxmlformats.org/officeDocument/2006/relationships/hyperlink" Target="http://www.cambridgesu.co.uk/advice/student-advice-service" TargetMode="External"/><Relationship Id="rId5" Type="http://schemas.openxmlformats.org/officeDocument/2006/relationships/hyperlink" Target="http://www.disability.admin.cam.ac.uk/" TargetMode="External"/><Relationship Id="rId4" Type="http://schemas.openxmlformats.org/officeDocument/2006/relationships/hyperlink" Target="http://www.studentcomplaints.admin.cam.ac.uk/" TargetMode="External"/></Relationships>
</file>

<file path=ppt/diagrams/_rels/drawing1.xml.rels><?xml version="1.0" encoding="UTF-8" standalone="yes"?>
<Relationships xmlns="http://schemas.openxmlformats.org/package/2006/relationships"><Relationship Id="rId8" Type="http://schemas.openxmlformats.org/officeDocument/2006/relationships/image" Target="../media/image34.svg"/><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image" Target="../media/image28.svg"/><Relationship Id="rId1" Type="http://schemas.openxmlformats.org/officeDocument/2006/relationships/image" Target="../media/image27.png"/><Relationship Id="rId6" Type="http://schemas.openxmlformats.org/officeDocument/2006/relationships/image" Target="../media/image32.svg"/><Relationship Id="rId5" Type="http://schemas.openxmlformats.org/officeDocument/2006/relationships/image" Target="../media/image31.png"/><Relationship Id="rId10" Type="http://schemas.openxmlformats.org/officeDocument/2006/relationships/image" Target="../media/image36.svg"/><Relationship Id="rId4" Type="http://schemas.openxmlformats.org/officeDocument/2006/relationships/image" Target="../media/image30.svg"/><Relationship Id="rId9" Type="http://schemas.openxmlformats.org/officeDocument/2006/relationships/image" Target="../media/image35.png"/></Relationships>
</file>

<file path=ppt/diagrams/_rels/drawing4.xml.rels><?xml version="1.0" encoding="UTF-8" standalone="yes"?>
<Relationships xmlns="http://schemas.openxmlformats.org/package/2006/relationships"><Relationship Id="rId3" Type="http://schemas.openxmlformats.org/officeDocument/2006/relationships/hyperlink" Target="http://www.studentsupport.cam.ac.uk/" TargetMode="External"/><Relationship Id="rId2" Type="http://schemas.openxmlformats.org/officeDocument/2006/relationships/hyperlink" Target="http://www.cambridgestudents.cam.ac.uk/" TargetMode="External"/><Relationship Id="rId1" Type="http://schemas.openxmlformats.org/officeDocument/2006/relationships/hyperlink" Target="http://www.seniortutors.admin.cam.ac.uk/" TargetMode="External"/><Relationship Id="rId6" Type="http://schemas.openxmlformats.org/officeDocument/2006/relationships/hyperlink" Target="http://www.cambridgesu.co.uk/advice/student-advice-service" TargetMode="External"/><Relationship Id="rId5" Type="http://schemas.openxmlformats.org/officeDocument/2006/relationships/hyperlink" Target="http://www.disability.admin.cam.ac.uk/" TargetMode="External"/><Relationship Id="rId4" Type="http://schemas.openxmlformats.org/officeDocument/2006/relationships/hyperlink" Target="http://www.studentcomplaints.admin.cam.ac.uk/" TargetMode="Externa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27EC02-28E1-4292-996A-D5D948EF815B}" type="doc">
      <dgm:prSet loTypeId="urn:microsoft.com/office/officeart/2018/2/layout/IconLabelList" loCatId="icon" qsTypeId="urn:microsoft.com/office/officeart/2005/8/quickstyle/simple1" qsCatId="simple" csTypeId="urn:microsoft.com/office/officeart/2005/8/colors/accent3_2" csCatId="accent3" phldr="1"/>
      <dgm:spPr/>
      <dgm:t>
        <a:bodyPr/>
        <a:lstStyle/>
        <a:p>
          <a:endParaRPr lang="en-US"/>
        </a:p>
      </dgm:t>
    </dgm:pt>
    <dgm:pt modelId="{C7048909-3019-450D-82AB-EB633DDFFD2F}">
      <dgm:prSet custT="1"/>
      <dgm:spPr/>
      <dgm:t>
        <a:bodyPr/>
        <a:lstStyle/>
        <a:p>
          <a:r>
            <a:rPr lang="en-GB" sz="2700" dirty="0"/>
            <a:t>What is a Tutor?</a:t>
          </a:r>
          <a:endParaRPr lang="en-US" sz="2700" dirty="0"/>
        </a:p>
      </dgm:t>
    </dgm:pt>
    <dgm:pt modelId="{7327CF37-5F07-4941-BE71-33D8F2C18CD8}" type="parTrans" cxnId="{321AC0D3-D980-4B7B-ABD8-8F0760DF0EAD}">
      <dgm:prSet/>
      <dgm:spPr/>
      <dgm:t>
        <a:bodyPr/>
        <a:lstStyle/>
        <a:p>
          <a:endParaRPr lang="en-US" sz="2700"/>
        </a:p>
      </dgm:t>
    </dgm:pt>
    <dgm:pt modelId="{B94E4714-320F-4CE7-99F6-92E68246DEAE}" type="sibTrans" cxnId="{321AC0D3-D980-4B7B-ABD8-8F0760DF0EAD}">
      <dgm:prSet/>
      <dgm:spPr/>
      <dgm:t>
        <a:bodyPr/>
        <a:lstStyle/>
        <a:p>
          <a:endParaRPr lang="en-US" sz="2700"/>
        </a:p>
      </dgm:t>
    </dgm:pt>
    <dgm:pt modelId="{134D8FDC-042C-4AF3-9A85-EB54EAF94765}">
      <dgm:prSet custT="1"/>
      <dgm:spPr/>
      <dgm:t>
        <a:bodyPr/>
        <a:lstStyle/>
        <a:p>
          <a:r>
            <a:rPr lang="en-GB" sz="2700"/>
            <a:t>Typical workload timeline</a:t>
          </a:r>
          <a:endParaRPr lang="en-US" sz="2700"/>
        </a:p>
      </dgm:t>
    </dgm:pt>
    <dgm:pt modelId="{6ADF1AD1-E08C-4121-B488-3BFD4AB8CD49}" type="parTrans" cxnId="{ADBE2E88-B475-46F7-AB45-8213D5113BFE}">
      <dgm:prSet/>
      <dgm:spPr/>
      <dgm:t>
        <a:bodyPr/>
        <a:lstStyle/>
        <a:p>
          <a:endParaRPr lang="en-US" sz="2700"/>
        </a:p>
      </dgm:t>
    </dgm:pt>
    <dgm:pt modelId="{A3587BD3-E521-436F-AC69-2E3372CF8DF2}" type="sibTrans" cxnId="{ADBE2E88-B475-46F7-AB45-8213D5113BFE}">
      <dgm:prSet/>
      <dgm:spPr/>
      <dgm:t>
        <a:bodyPr/>
        <a:lstStyle/>
        <a:p>
          <a:endParaRPr lang="en-US" sz="2700"/>
        </a:p>
      </dgm:t>
    </dgm:pt>
    <dgm:pt modelId="{4574C60B-BD98-487B-87E0-FF5CF39F417E}">
      <dgm:prSet custT="1"/>
      <dgm:spPr/>
      <dgm:t>
        <a:bodyPr/>
        <a:lstStyle/>
        <a:p>
          <a:r>
            <a:rPr lang="en-GB" sz="2700" dirty="0"/>
            <a:t>General good practice</a:t>
          </a:r>
          <a:endParaRPr lang="en-US" sz="2700" dirty="0"/>
        </a:p>
      </dgm:t>
    </dgm:pt>
    <dgm:pt modelId="{35202BA3-B4CC-486D-A46A-2A7EF030383B}" type="parTrans" cxnId="{400C2939-A5F9-4EBE-9642-0FE6D4FABDE0}">
      <dgm:prSet/>
      <dgm:spPr/>
      <dgm:t>
        <a:bodyPr/>
        <a:lstStyle/>
        <a:p>
          <a:endParaRPr lang="en-US" sz="2700"/>
        </a:p>
      </dgm:t>
    </dgm:pt>
    <dgm:pt modelId="{91768076-A6F7-4081-BADF-EA0D87BEF5F6}" type="sibTrans" cxnId="{400C2939-A5F9-4EBE-9642-0FE6D4FABDE0}">
      <dgm:prSet/>
      <dgm:spPr/>
      <dgm:t>
        <a:bodyPr/>
        <a:lstStyle/>
        <a:p>
          <a:endParaRPr lang="en-US" sz="2700"/>
        </a:p>
      </dgm:t>
    </dgm:pt>
    <dgm:pt modelId="{742E547B-DADA-4C9F-99E8-9F060A7F4266}">
      <dgm:prSet custT="1"/>
      <dgm:spPr/>
      <dgm:t>
        <a:bodyPr/>
        <a:lstStyle/>
        <a:p>
          <a:r>
            <a:rPr lang="en-US" sz="2700" dirty="0"/>
            <a:t>Supporting students</a:t>
          </a:r>
        </a:p>
      </dgm:t>
    </dgm:pt>
    <dgm:pt modelId="{EFF13DEC-C616-41B8-A727-AB32578C397F}" type="parTrans" cxnId="{BC9B3EA1-DD4B-445C-9054-30C0D7F1D212}">
      <dgm:prSet/>
      <dgm:spPr/>
      <dgm:t>
        <a:bodyPr/>
        <a:lstStyle/>
        <a:p>
          <a:endParaRPr lang="en-US" sz="2700"/>
        </a:p>
      </dgm:t>
    </dgm:pt>
    <dgm:pt modelId="{324655A2-87E5-4BBD-A82F-52F28F9FE1EF}" type="sibTrans" cxnId="{BC9B3EA1-DD4B-445C-9054-30C0D7F1D212}">
      <dgm:prSet/>
      <dgm:spPr/>
      <dgm:t>
        <a:bodyPr/>
        <a:lstStyle/>
        <a:p>
          <a:endParaRPr lang="en-US" sz="2700"/>
        </a:p>
      </dgm:t>
    </dgm:pt>
    <dgm:pt modelId="{506E46F8-8CAD-4C7E-A4A3-B321E9DFD239}">
      <dgm:prSet custT="1"/>
      <dgm:spPr/>
      <dgm:t>
        <a:bodyPr/>
        <a:lstStyle/>
        <a:p>
          <a:r>
            <a:rPr lang="en-GB" sz="2700" dirty="0"/>
            <a:t>Further resources</a:t>
          </a:r>
          <a:endParaRPr lang="en-US" sz="2700" dirty="0"/>
        </a:p>
      </dgm:t>
    </dgm:pt>
    <dgm:pt modelId="{4B50F73B-D5BC-4CCB-86EE-710FE6AEE940}" type="parTrans" cxnId="{424CDB79-3AF5-4DEF-9A1B-595FA8E8D741}">
      <dgm:prSet/>
      <dgm:spPr/>
      <dgm:t>
        <a:bodyPr/>
        <a:lstStyle/>
        <a:p>
          <a:endParaRPr lang="en-US" sz="2700"/>
        </a:p>
      </dgm:t>
    </dgm:pt>
    <dgm:pt modelId="{793D273B-AA17-4C45-AF55-91436400C9DA}" type="sibTrans" cxnId="{424CDB79-3AF5-4DEF-9A1B-595FA8E8D741}">
      <dgm:prSet/>
      <dgm:spPr/>
      <dgm:t>
        <a:bodyPr/>
        <a:lstStyle/>
        <a:p>
          <a:endParaRPr lang="en-US" sz="2700"/>
        </a:p>
      </dgm:t>
    </dgm:pt>
    <dgm:pt modelId="{C0C2E8C0-3319-4B33-8A50-0D1169F8C402}" type="pres">
      <dgm:prSet presAssocID="{0927EC02-28E1-4292-996A-D5D948EF815B}" presName="root" presStyleCnt="0">
        <dgm:presLayoutVars>
          <dgm:dir/>
          <dgm:resizeHandles val="exact"/>
        </dgm:presLayoutVars>
      </dgm:prSet>
      <dgm:spPr/>
    </dgm:pt>
    <dgm:pt modelId="{60344FCE-844D-4ACE-A811-202AA71F84FC}" type="pres">
      <dgm:prSet presAssocID="{C7048909-3019-450D-82AB-EB633DDFFD2F}" presName="compNode" presStyleCnt="0"/>
      <dgm:spPr/>
    </dgm:pt>
    <dgm:pt modelId="{72B8DDD5-7593-4D79-AF03-C64A617D5F40}" type="pres">
      <dgm:prSet presAssocID="{C7048909-3019-450D-82AB-EB633DDFFD2F}" presName="iconRect" presStyleLbl="node1" presStyleIdx="0" presStyleCnt="5"/>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Chat with solid fill"/>
        </a:ext>
      </dgm:extLst>
    </dgm:pt>
    <dgm:pt modelId="{F1AD06B3-895D-4871-BBC2-D7EF0E63CE46}" type="pres">
      <dgm:prSet presAssocID="{C7048909-3019-450D-82AB-EB633DDFFD2F}" presName="spaceRect" presStyleCnt="0"/>
      <dgm:spPr/>
    </dgm:pt>
    <dgm:pt modelId="{BBA6A274-12AF-48D1-9EC7-52ED1014D4FE}" type="pres">
      <dgm:prSet presAssocID="{C7048909-3019-450D-82AB-EB633DDFFD2F}" presName="textRect" presStyleLbl="revTx" presStyleIdx="0" presStyleCnt="5">
        <dgm:presLayoutVars>
          <dgm:chMax val="1"/>
          <dgm:chPref val="1"/>
        </dgm:presLayoutVars>
      </dgm:prSet>
      <dgm:spPr/>
    </dgm:pt>
    <dgm:pt modelId="{B7CA92C3-B836-4507-AE7A-FA15E110D7CF}" type="pres">
      <dgm:prSet presAssocID="{B94E4714-320F-4CE7-99F6-92E68246DEAE}" presName="sibTrans" presStyleCnt="0"/>
      <dgm:spPr/>
    </dgm:pt>
    <dgm:pt modelId="{A267FFEC-3F40-407F-8384-9A8A30C3F9A3}" type="pres">
      <dgm:prSet presAssocID="{134D8FDC-042C-4AF3-9A85-EB54EAF94765}" presName="compNode" presStyleCnt="0"/>
      <dgm:spPr/>
    </dgm:pt>
    <dgm:pt modelId="{A35F19B4-A7C8-4CD2-9DE7-38AB49CD8E40}" type="pres">
      <dgm:prSet presAssocID="{134D8FDC-042C-4AF3-9A85-EB54EAF94765}" presName="iconRect" presStyleLbl="node1" presStyleIdx="1" presStyleCnt="5"/>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Monthly calendar with solid fill"/>
        </a:ext>
      </dgm:extLst>
    </dgm:pt>
    <dgm:pt modelId="{FA4F883C-0AD2-49E7-82CD-0BF97A3360A5}" type="pres">
      <dgm:prSet presAssocID="{134D8FDC-042C-4AF3-9A85-EB54EAF94765}" presName="spaceRect" presStyleCnt="0"/>
      <dgm:spPr/>
    </dgm:pt>
    <dgm:pt modelId="{E47BE4C2-7AA2-4E4F-82E7-3F5C36E5AF15}" type="pres">
      <dgm:prSet presAssocID="{134D8FDC-042C-4AF3-9A85-EB54EAF94765}" presName="textRect" presStyleLbl="revTx" presStyleIdx="1" presStyleCnt="5">
        <dgm:presLayoutVars>
          <dgm:chMax val="1"/>
          <dgm:chPref val="1"/>
        </dgm:presLayoutVars>
      </dgm:prSet>
      <dgm:spPr/>
    </dgm:pt>
    <dgm:pt modelId="{604E2219-D797-4ABB-8A6E-5F93D0CD5A61}" type="pres">
      <dgm:prSet presAssocID="{A3587BD3-E521-436F-AC69-2E3372CF8DF2}" presName="sibTrans" presStyleCnt="0"/>
      <dgm:spPr/>
    </dgm:pt>
    <dgm:pt modelId="{57458D49-EB1A-479A-8A0A-12D8D42DA3AE}" type="pres">
      <dgm:prSet presAssocID="{4574C60B-BD98-487B-87E0-FF5CF39F417E}" presName="compNode" presStyleCnt="0"/>
      <dgm:spPr/>
    </dgm:pt>
    <dgm:pt modelId="{6AD1073B-6C4D-441E-A9F3-0C60DF069952}" type="pres">
      <dgm:prSet presAssocID="{4574C60B-BD98-487B-87E0-FF5CF39F417E}"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humbs Up Sign"/>
        </a:ext>
      </dgm:extLst>
    </dgm:pt>
    <dgm:pt modelId="{9CD13D36-8D2B-4EC0-89BF-0031722FEE60}" type="pres">
      <dgm:prSet presAssocID="{4574C60B-BD98-487B-87E0-FF5CF39F417E}" presName="spaceRect" presStyleCnt="0"/>
      <dgm:spPr/>
    </dgm:pt>
    <dgm:pt modelId="{5827DD2E-0C27-4FD8-A94F-7C0149129822}" type="pres">
      <dgm:prSet presAssocID="{4574C60B-BD98-487B-87E0-FF5CF39F417E}" presName="textRect" presStyleLbl="revTx" presStyleIdx="2" presStyleCnt="5">
        <dgm:presLayoutVars>
          <dgm:chMax val="1"/>
          <dgm:chPref val="1"/>
        </dgm:presLayoutVars>
      </dgm:prSet>
      <dgm:spPr/>
    </dgm:pt>
    <dgm:pt modelId="{453136CB-826A-4FBE-85FE-DE4210326C19}" type="pres">
      <dgm:prSet presAssocID="{91768076-A6F7-4081-BADF-EA0D87BEF5F6}" presName="sibTrans" presStyleCnt="0"/>
      <dgm:spPr/>
    </dgm:pt>
    <dgm:pt modelId="{93BF02CC-E230-41D0-9AD2-3E300AC5540D}" type="pres">
      <dgm:prSet presAssocID="{742E547B-DADA-4C9F-99E8-9F060A7F4266}" presName="compNode" presStyleCnt="0"/>
      <dgm:spPr/>
    </dgm:pt>
    <dgm:pt modelId="{0F2DEE23-53BC-4392-BC76-7DAC956DF66E}" type="pres">
      <dgm:prSet presAssocID="{742E547B-DADA-4C9F-99E8-9F060A7F4266}" presName="iconRect" presStyleLbl="node1" presStyleIdx="3" presStyleCnt="5"/>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Care with solid fill"/>
        </a:ext>
      </dgm:extLst>
    </dgm:pt>
    <dgm:pt modelId="{53A9FAF0-C609-4CAD-95FE-D324ABBF95F3}" type="pres">
      <dgm:prSet presAssocID="{742E547B-DADA-4C9F-99E8-9F060A7F4266}" presName="spaceRect" presStyleCnt="0"/>
      <dgm:spPr/>
    </dgm:pt>
    <dgm:pt modelId="{9C6EC05B-78E6-4A22-9D50-8B60A6691438}" type="pres">
      <dgm:prSet presAssocID="{742E547B-DADA-4C9F-99E8-9F060A7F4266}" presName="textRect" presStyleLbl="revTx" presStyleIdx="3" presStyleCnt="5">
        <dgm:presLayoutVars>
          <dgm:chMax val="1"/>
          <dgm:chPref val="1"/>
        </dgm:presLayoutVars>
      </dgm:prSet>
      <dgm:spPr/>
    </dgm:pt>
    <dgm:pt modelId="{2C57D3D0-C813-47A1-BF72-4C41B21BFEE8}" type="pres">
      <dgm:prSet presAssocID="{324655A2-87E5-4BBD-A82F-52F28F9FE1EF}" presName="sibTrans" presStyleCnt="0"/>
      <dgm:spPr/>
    </dgm:pt>
    <dgm:pt modelId="{06981E44-223D-47FB-8E89-C37852B760EA}" type="pres">
      <dgm:prSet presAssocID="{506E46F8-8CAD-4C7E-A4A3-B321E9DFD239}" presName="compNode" presStyleCnt="0"/>
      <dgm:spPr/>
    </dgm:pt>
    <dgm:pt modelId="{6CD73E28-CBFF-4284-A040-66128187E6A1}" type="pres">
      <dgm:prSet presAssocID="{506E46F8-8CAD-4C7E-A4A3-B321E9DFD239}" presName="iconRect" presStyleLbl="node1" presStyleIdx="4" presStyleCnt="5"/>
      <dgm:spPr>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a:noFill/>
        </a:ln>
      </dgm:spPr>
      <dgm:extLst>
        <a:ext uri="{E40237B7-FDA0-4F09-8148-C483321AD2D9}">
          <dgm14:cNvPr xmlns:dgm14="http://schemas.microsoft.com/office/drawing/2010/diagram" id="0" name="" descr="Books on shelf with solid fill"/>
        </a:ext>
      </dgm:extLst>
    </dgm:pt>
    <dgm:pt modelId="{D5531BB3-4A3A-45BB-BFD3-92489AC8D36C}" type="pres">
      <dgm:prSet presAssocID="{506E46F8-8CAD-4C7E-A4A3-B321E9DFD239}" presName="spaceRect" presStyleCnt="0"/>
      <dgm:spPr/>
    </dgm:pt>
    <dgm:pt modelId="{C32BF738-821C-497F-BEC5-9AD8F62844B6}" type="pres">
      <dgm:prSet presAssocID="{506E46F8-8CAD-4C7E-A4A3-B321E9DFD239}" presName="textRect" presStyleLbl="revTx" presStyleIdx="4" presStyleCnt="5">
        <dgm:presLayoutVars>
          <dgm:chMax val="1"/>
          <dgm:chPref val="1"/>
        </dgm:presLayoutVars>
      </dgm:prSet>
      <dgm:spPr/>
    </dgm:pt>
  </dgm:ptLst>
  <dgm:cxnLst>
    <dgm:cxn modelId="{E9E31C06-6094-435D-A17B-B3B1960F5D86}" type="presOf" srcId="{C7048909-3019-450D-82AB-EB633DDFFD2F}" destId="{BBA6A274-12AF-48D1-9EC7-52ED1014D4FE}" srcOrd="0" destOrd="0" presId="urn:microsoft.com/office/officeart/2018/2/layout/IconLabelList"/>
    <dgm:cxn modelId="{15590D19-0A2A-4F7B-A9C0-2320EA79A97E}" type="presOf" srcId="{506E46F8-8CAD-4C7E-A4A3-B321E9DFD239}" destId="{C32BF738-821C-497F-BEC5-9AD8F62844B6}" srcOrd="0" destOrd="0" presId="urn:microsoft.com/office/officeart/2018/2/layout/IconLabelList"/>
    <dgm:cxn modelId="{8F765838-0281-4D09-9745-F3D1D90540EC}" type="presOf" srcId="{4574C60B-BD98-487B-87E0-FF5CF39F417E}" destId="{5827DD2E-0C27-4FD8-A94F-7C0149129822}" srcOrd="0" destOrd="0" presId="urn:microsoft.com/office/officeart/2018/2/layout/IconLabelList"/>
    <dgm:cxn modelId="{400C2939-A5F9-4EBE-9642-0FE6D4FABDE0}" srcId="{0927EC02-28E1-4292-996A-D5D948EF815B}" destId="{4574C60B-BD98-487B-87E0-FF5CF39F417E}" srcOrd="2" destOrd="0" parTransId="{35202BA3-B4CC-486D-A46A-2A7EF030383B}" sibTransId="{91768076-A6F7-4081-BADF-EA0D87BEF5F6}"/>
    <dgm:cxn modelId="{424CDB79-3AF5-4DEF-9A1B-595FA8E8D741}" srcId="{0927EC02-28E1-4292-996A-D5D948EF815B}" destId="{506E46F8-8CAD-4C7E-A4A3-B321E9DFD239}" srcOrd="4" destOrd="0" parTransId="{4B50F73B-D5BC-4CCB-86EE-710FE6AEE940}" sibTransId="{793D273B-AA17-4C45-AF55-91436400C9DA}"/>
    <dgm:cxn modelId="{ADBE2E88-B475-46F7-AB45-8213D5113BFE}" srcId="{0927EC02-28E1-4292-996A-D5D948EF815B}" destId="{134D8FDC-042C-4AF3-9A85-EB54EAF94765}" srcOrd="1" destOrd="0" parTransId="{6ADF1AD1-E08C-4121-B488-3BFD4AB8CD49}" sibTransId="{A3587BD3-E521-436F-AC69-2E3372CF8DF2}"/>
    <dgm:cxn modelId="{4F36E58E-D930-4AED-B2A9-54422D6BAF9C}" type="presOf" srcId="{134D8FDC-042C-4AF3-9A85-EB54EAF94765}" destId="{E47BE4C2-7AA2-4E4F-82E7-3F5C36E5AF15}" srcOrd="0" destOrd="0" presId="urn:microsoft.com/office/officeart/2018/2/layout/IconLabelList"/>
    <dgm:cxn modelId="{BC9B3EA1-DD4B-445C-9054-30C0D7F1D212}" srcId="{0927EC02-28E1-4292-996A-D5D948EF815B}" destId="{742E547B-DADA-4C9F-99E8-9F060A7F4266}" srcOrd="3" destOrd="0" parTransId="{EFF13DEC-C616-41B8-A727-AB32578C397F}" sibTransId="{324655A2-87E5-4BBD-A82F-52F28F9FE1EF}"/>
    <dgm:cxn modelId="{1CBE7DBF-C928-4116-A790-EDA813EA051B}" type="presOf" srcId="{742E547B-DADA-4C9F-99E8-9F060A7F4266}" destId="{9C6EC05B-78E6-4A22-9D50-8B60A6691438}" srcOrd="0" destOrd="0" presId="urn:microsoft.com/office/officeart/2018/2/layout/IconLabelList"/>
    <dgm:cxn modelId="{321AC0D3-D980-4B7B-ABD8-8F0760DF0EAD}" srcId="{0927EC02-28E1-4292-996A-D5D948EF815B}" destId="{C7048909-3019-450D-82AB-EB633DDFFD2F}" srcOrd="0" destOrd="0" parTransId="{7327CF37-5F07-4941-BE71-33D8F2C18CD8}" sibTransId="{B94E4714-320F-4CE7-99F6-92E68246DEAE}"/>
    <dgm:cxn modelId="{621959F9-A39C-4A1D-AA5C-705EAE0ED399}" type="presOf" srcId="{0927EC02-28E1-4292-996A-D5D948EF815B}" destId="{C0C2E8C0-3319-4B33-8A50-0D1169F8C402}" srcOrd="0" destOrd="0" presId="urn:microsoft.com/office/officeart/2018/2/layout/IconLabelList"/>
    <dgm:cxn modelId="{EF934C22-BCEF-4D87-B5F0-5A5D3412D570}" type="presParOf" srcId="{C0C2E8C0-3319-4B33-8A50-0D1169F8C402}" destId="{60344FCE-844D-4ACE-A811-202AA71F84FC}" srcOrd="0" destOrd="0" presId="urn:microsoft.com/office/officeart/2018/2/layout/IconLabelList"/>
    <dgm:cxn modelId="{2587C02C-9744-4AC1-91FC-99D72818D633}" type="presParOf" srcId="{60344FCE-844D-4ACE-A811-202AA71F84FC}" destId="{72B8DDD5-7593-4D79-AF03-C64A617D5F40}" srcOrd="0" destOrd="0" presId="urn:microsoft.com/office/officeart/2018/2/layout/IconLabelList"/>
    <dgm:cxn modelId="{82AEA389-863C-4AD9-B0BA-B690244FE517}" type="presParOf" srcId="{60344FCE-844D-4ACE-A811-202AA71F84FC}" destId="{F1AD06B3-895D-4871-BBC2-D7EF0E63CE46}" srcOrd="1" destOrd="0" presId="urn:microsoft.com/office/officeart/2018/2/layout/IconLabelList"/>
    <dgm:cxn modelId="{796F6100-2175-4016-A876-C2F793E8772B}" type="presParOf" srcId="{60344FCE-844D-4ACE-A811-202AA71F84FC}" destId="{BBA6A274-12AF-48D1-9EC7-52ED1014D4FE}" srcOrd="2" destOrd="0" presId="urn:microsoft.com/office/officeart/2018/2/layout/IconLabelList"/>
    <dgm:cxn modelId="{B8689EA1-C1CC-4C8F-8D37-15C9BDC97852}" type="presParOf" srcId="{C0C2E8C0-3319-4B33-8A50-0D1169F8C402}" destId="{B7CA92C3-B836-4507-AE7A-FA15E110D7CF}" srcOrd="1" destOrd="0" presId="urn:microsoft.com/office/officeart/2018/2/layout/IconLabelList"/>
    <dgm:cxn modelId="{7992FA1A-618B-4A09-A902-42C8ACE4A8A4}" type="presParOf" srcId="{C0C2E8C0-3319-4B33-8A50-0D1169F8C402}" destId="{A267FFEC-3F40-407F-8384-9A8A30C3F9A3}" srcOrd="2" destOrd="0" presId="urn:microsoft.com/office/officeart/2018/2/layout/IconLabelList"/>
    <dgm:cxn modelId="{605D6159-9FB9-4C70-BDBB-AC69C52ACBB5}" type="presParOf" srcId="{A267FFEC-3F40-407F-8384-9A8A30C3F9A3}" destId="{A35F19B4-A7C8-4CD2-9DE7-38AB49CD8E40}" srcOrd="0" destOrd="0" presId="urn:microsoft.com/office/officeart/2018/2/layout/IconLabelList"/>
    <dgm:cxn modelId="{829169F1-EC20-4522-8A2A-0CCC909604F4}" type="presParOf" srcId="{A267FFEC-3F40-407F-8384-9A8A30C3F9A3}" destId="{FA4F883C-0AD2-49E7-82CD-0BF97A3360A5}" srcOrd="1" destOrd="0" presId="urn:microsoft.com/office/officeart/2018/2/layout/IconLabelList"/>
    <dgm:cxn modelId="{8B02364B-445E-478A-9FD9-14B0FD9FFB80}" type="presParOf" srcId="{A267FFEC-3F40-407F-8384-9A8A30C3F9A3}" destId="{E47BE4C2-7AA2-4E4F-82E7-3F5C36E5AF15}" srcOrd="2" destOrd="0" presId="urn:microsoft.com/office/officeart/2018/2/layout/IconLabelList"/>
    <dgm:cxn modelId="{A4ECE846-98D8-4751-9733-462BD9B5C90F}" type="presParOf" srcId="{C0C2E8C0-3319-4B33-8A50-0D1169F8C402}" destId="{604E2219-D797-4ABB-8A6E-5F93D0CD5A61}" srcOrd="3" destOrd="0" presId="urn:microsoft.com/office/officeart/2018/2/layout/IconLabelList"/>
    <dgm:cxn modelId="{6A5D39BF-EF5D-4A84-9A9C-BBE95DB24B52}" type="presParOf" srcId="{C0C2E8C0-3319-4B33-8A50-0D1169F8C402}" destId="{57458D49-EB1A-479A-8A0A-12D8D42DA3AE}" srcOrd="4" destOrd="0" presId="urn:microsoft.com/office/officeart/2018/2/layout/IconLabelList"/>
    <dgm:cxn modelId="{6EE0DB37-0F33-43E3-BB87-9DB963512CA6}" type="presParOf" srcId="{57458D49-EB1A-479A-8A0A-12D8D42DA3AE}" destId="{6AD1073B-6C4D-441E-A9F3-0C60DF069952}" srcOrd="0" destOrd="0" presId="urn:microsoft.com/office/officeart/2018/2/layout/IconLabelList"/>
    <dgm:cxn modelId="{7BF375FF-E980-4CE2-A09D-9CF0D46E78D6}" type="presParOf" srcId="{57458D49-EB1A-479A-8A0A-12D8D42DA3AE}" destId="{9CD13D36-8D2B-4EC0-89BF-0031722FEE60}" srcOrd="1" destOrd="0" presId="urn:microsoft.com/office/officeart/2018/2/layout/IconLabelList"/>
    <dgm:cxn modelId="{F07C7530-CE29-4B08-A64C-B581B601E4F8}" type="presParOf" srcId="{57458D49-EB1A-479A-8A0A-12D8D42DA3AE}" destId="{5827DD2E-0C27-4FD8-A94F-7C0149129822}" srcOrd="2" destOrd="0" presId="urn:microsoft.com/office/officeart/2018/2/layout/IconLabelList"/>
    <dgm:cxn modelId="{289CFF00-4445-4BAB-94B3-9E3856A78066}" type="presParOf" srcId="{C0C2E8C0-3319-4B33-8A50-0D1169F8C402}" destId="{453136CB-826A-4FBE-85FE-DE4210326C19}" srcOrd="5" destOrd="0" presId="urn:microsoft.com/office/officeart/2018/2/layout/IconLabelList"/>
    <dgm:cxn modelId="{98FC223D-AAC4-4C57-8823-10554C8169EE}" type="presParOf" srcId="{C0C2E8C0-3319-4B33-8A50-0D1169F8C402}" destId="{93BF02CC-E230-41D0-9AD2-3E300AC5540D}" srcOrd="6" destOrd="0" presId="urn:microsoft.com/office/officeart/2018/2/layout/IconLabelList"/>
    <dgm:cxn modelId="{E9F484F6-4D6F-41F7-BF9F-89F3F671270F}" type="presParOf" srcId="{93BF02CC-E230-41D0-9AD2-3E300AC5540D}" destId="{0F2DEE23-53BC-4392-BC76-7DAC956DF66E}" srcOrd="0" destOrd="0" presId="urn:microsoft.com/office/officeart/2018/2/layout/IconLabelList"/>
    <dgm:cxn modelId="{B3057DC1-FF83-4370-B901-60CAFFDB6521}" type="presParOf" srcId="{93BF02CC-E230-41D0-9AD2-3E300AC5540D}" destId="{53A9FAF0-C609-4CAD-95FE-D324ABBF95F3}" srcOrd="1" destOrd="0" presId="urn:microsoft.com/office/officeart/2018/2/layout/IconLabelList"/>
    <dgm:cxn modelId="{A2135AC7-A2B9-45DA-BA92-FC9221B9FE15}" type="presParOf" srcId="{93BF02CC-E230-41D0-9AD2-3E300AC5540D}" destId="{9C6EC05B-78E6-4A22-9D50-8B60A6691438}" srcOrd="2" destOrd="0" presId="urn:microsoft.com/office/officeart/2018/2/layout/IconLabelList"/>
    <dgm:cxn modelId="{AEB31B59-6E43-4C31-8639-8CE132A8D5F5}" type="presParOf" srcId="{C0C2E8C0-3319-4B33-8A50-0D1169F8C402}" destId="{2C57D3D0-C813-47A1-BF72-4C41B21BFEE8}" srcOrd="7" destOrd="0" presId="urn:microsoft.com/office/officeart/2018/2/layout/IconLabelList"/>
    <dgm:cxn modelId="{9F6DC04C-C476-47CB-B4B0-3CE8B6F36E55}" type="presParOf" srcId="{C0C2E8C0-3319-4B33-8A50-0D1169F8C402}" destId="{06981E44-223D-47FB-8E89-C37852B760EA}" srcOrd="8" destOrd="0" presId="urn:microsoft.com/office/officeart/2018/2/layout/IconLabelList"/>
    <dgm:cxn modelId="{3E1DF747-B5BA-4B2C-B47D-A9F7DF4524C9}" type="presParOf" srcId="{06981E44-223D-47FB-8E89-C37852B760EA}" destId="{6CD73E28-CBFF-4284-A040-66128187E6A1}" srcOrd="0" destOrd="0" presId="urn:microsoft.com/office/officeart/2018/2/layout/IconLabelList"/>
    <dgm:cxn modelId="{E389B537-D78F-4C31-8B99-D55228466ED3}" type="presParOf" srcId="{06981E44-223D-47FB-8E89-C37852B760EA}" destId="{D5531BB3-4A3A-45BB-BFD3-92489AC8D36C}" srcOrd="1" destOrd="0" presId="urn:microsoft.com/office/officeart/2018/2/layout/IconLabelList"/>
    <dgm:cxn modelId="{6B33C322-EC38-41DF-BE5D-D5DF0DEEE88B}" type="presParOf" srcId="{06981E44-223D-47FB-8E89-C37852B760EA}" destId="{C32BF738-821C-497F-BEC5-9AD8F62844B6}"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12D3F1-0EE3-451B-86E7-A41225BC055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4B6B5FD2-30E3-4866-BFD9-8BC3A3E78D43}">
      <dgm:prSet/>
      <dgm:spPr/>
      <dgm:t>
        <a:bodyPr/>
        <a:lstStyle/>
        <a:p>
          <a:r>
            <a:rPr lang="en-GB" dirty="0"/>
            <a:t>Primary College contact for general non-academic matters.</a:t>
          </a:r>
          <a:endParaRPr lang="en-US" dirty="0"/>
        </a:p>
      </dgm:t>
    </dgm:pt>
    <dgm:pt modelId="{47543459-B1C0-48A8-8D9C-DF6BA73073D9}" type="parTrans" cxnId="{38A14881-48E2-41C6-8B6B-671241279F92}">
      <dgm:prSet/>
      <dgm:spPr/>
      <dgm:t>
        <a:bodyPr/>
        <a:lstStyle/>
        <a:p>
          <a:endParaRPr lang="en-US"/>
        </a:p>
      </dgm:t>
    </dgm:pt>
    <dgm:pt modelId="{C97D323F-3262-4D8D-B53E-5C0D63E10296}" type="sibTrans" cxnId="{38A14881-48E2-41C6-8B6B-671241279F92}">
      <dgm:prSet/>
      <dgm:spPr/>
      <dgm:t>
        <a:bodyPr/>
        <a:lstStyle/>
        <a:p>
          <a:endParaRPr lang="en-US"/>
        </a:p>
      </dgm:t>
    </dgm:pt>
    <dgm:pt modelId="{19869334-C073-4BBC-9456-1540D76B91BE}">
      <dgm:prSet/>
      <dgm:spPr/>
      <dgm:t>
        <a:bodyPr/>
        <a:lstStyle/>
        <a:p>
          <a:r>
            <a:rPr lang="en-GB" dirty="0"/>
            <a:t>First source of advice and support for students when interacting with College or University authorities.</a:t>
          </a:r>
          <a:endParaRPr lang="en-US" dirty="0"/>
        </a:p>
      </dgm:t>
    </dgm:pt>
    <dgm:pt modelId="{AAE0C2E2-EFF7-4933-883D-573CDC23C95E}" type="parTrans" cxnId="{76BAFDB8-5E7C-4163-B84B-5CED97C9C747}">
      <dgm:prSet/>
      <dgm:spPr/>
      <dgm:t>
        <a:bodyPr/>
        <a:lstStyle/>
        <a:p>
          <a:endParaRPr lang="en-US"/>
        </a:p>
      </dgm:t>
    </dgm:pt>
    <dgm:pt modelId="{D55A4A69-35DE-4FDE-9D74-B2487EA76521}" type="sibTrans" cxnId="{76BAFDB8-5E7C-4163-B84B-5CED97C9C747}">
      <dgm:prSet/>
      <dgm:spPr/>
      <dgm:t>
        <a:bodyPr/>
        <a:lstStyle/>
        <a:p>
          <a:endParaRPr lang="en-US"/>
        </a:p>
      </dgm:t>
    </dgm:pt>
    <dgm:pt modelId="{750E2C9B-FE50-43AC-BF03-53C242D55DE9}">
      <dgm:prSet/>
      <dgm:spPr/>
      <dgm:t>
        <a:bodyPr/>
        <a:lstStyle/>
        <a:p>
          <a:r>
            <a:rPr lang="en-GB"/>
            <a:t>Role primarily for triage or signposting.</a:t>
          </a:r>
          <a:endParaRPr lang="en-US"/>
        </a:p>
      </dgm:t>
    </dgm:pt>
    <dgm:pt modelId="{998A1944-1B4C-4818-80AC-DF1B100073E4}" type="parTrans" cxnId="{9A2B20B5-C0FB-4F42-B791-3558BB9DBB47}">
      <dgm:prSet/>
      <dgm:spPr/>
      <dgm:t>
        <a:bodyPr/>
        <a:lstStyle/>
        <a:p>
          <a:endParaRPr lang="en-US"/>
        </a:p>
      </dgm:t>
    </dgm:pt>
    <dgm:pt modelId="{65F19A1A-3465-4A7D-AEC2-DC6BEE4E8B46}" type="sibTrans" cxnId="{9A2B20B5-C0FB-4F42-B791-3558BB9DBB47}">
      <dgm:prSet/>
      <dgm:spPr/>
      <dgm:t>
        <a:bodyPr/>
        <a:lstStyle/>
        <a:p>
          <a:endParaRPr lang="en-US"/>
        </a:p>
      </dgm:t>
    </dgm:pt>
    <dgm:pt modelId="{F89E9256-F7EE-405D-B211-6327BC6CA769}">
      <dgm:prSet/>
      <dgm:spPr/>
      <dgm:t>
        <a:bodyPr/>
        <a:lstStyle/>
        <a:p>
          <a:r>
            <a:rPr lang="en-GB"/>
            <a:t>Tutors are </a:t>
          </a:r>
          <a:r>
            <a:rPr lang="en-GB" b="1"/>
            <a:t>not</a:t>
          </a:r>
          <a:r>
            <a:rPr lang="en-GB"/>
            <a:t> therapists or counsellors.</a:t>
          </a:r>
          <a:endParaRPr lang="en-US"/>
        </a:p>
      </dgm:t>
    </dgm:pt>
    <dgm:pt modelId="{59FF16C5-E92D-4043-807F-AA8B928DFBD3}" type="parTrans" cxnId="{6100E6F6-F396-42AC-AB8E-7CD029F6D4F8}">
      <dgm:prSet/>
      <dgm:spPr/>
      <dgm:t>
        <a:bodyPr/>
        <a:lstStyle/>
        <a:p>
          <a:endParaRPr lang="en-US"/>
        </a:p>
      </dgm:t>
    </dgm:pt>
    <dgm:pt modelId="{9F8A97B0-4B2B-491F-9256-773C38A38712}" type="sibTrans" cxnId="{6100E6F6-F396-42AC-AB8E-7CD029F6D4F8}">
      <dgm:prSet/>
      <dgm:spPr/>
      <dgm:t>
        <a:bodyPr/>
        <a:lstStyle/>
        <a:p>
          <a:endParaRPr lang="en-US"/>
        </a:p>
      </dgm:t>
    </dgm:pt>
    <dgm:pt modelId="{FA0B6FFF-BCC0-4653-BE23-B817B8230F35}" type="pres">
      <dgm:prSet presAssocID="{3912D3F1-0EE3-451B-86E7-A41225BC0557}" presName="linear" presStyleCnt="0">
        <dgm:presLayoutVars>
          <dgm:animLvl val="lvl"/>
          <dgm:resizeHandles val="exact"/>
        </dgm:presLayoutVars>
      </dgm:prSet>
      <dgm:spPr/>
    </dgm:pt>
    <dgm:pt modelId="{D736A36F-513C-4260-A2F4-D6F3656EF000}" type="pres">
      <dgm:prSet presAssocID="{4B6B5FD2-30E3-4866-BFD9-8BC3A3E78D43}" presName="parentText" presStyleLbl="node1" presStyleIdx="0" presStyleCnt="4">
        <dgm:presLayoutVars>
          <dgm:chMax val="0"/>
          <dgm:bulletEnabled val="1"/>
        </dgm:presLayoutVars>
      </dgm:prSet>
      <dgm:spPr/>
    </dgm:pt>
    <dgm:pt modelId="{2522B023-6448-4376-8EC0-36E6345D68A3}" type="pres">
      <dgm:prSet presAssocID="{C97D323F-3262-4D8D-B53E-5C0D63E10296}" presName="spacer" presStyleCnt="0"/>
      <dgm:spPr/>
    </dgm:pt>
    <dgm:pt modelId="{3D8176BC-F8C1-4DFF-9A12-E0561F96AA20}" type="pres">
      <dgm:prSet presAssocID="{19869334-C073-4BBC-9456-1540D76B91BE}" presName="parentText" presStyleLbl="node1" presStyleIdx="1" presStyleCnt="4">
        <dgm:presLayoutVars>
          <dgm:chMax val="0"/>
          <dgm:bulletEnabled val="1"/>
        </dgm:presLayoutVars>
      </dgm:prSet>
      <dgm:spPr/>
    </dgm:pt>
    <dgm:pt modelId="{56768E5A-58A7-47E1-84D3-9CE94F34C16C}" type="pres">
      <dgm:prSet presAssocID="{D55A4A69-35DE-4FDE-9D74-B2487EA76521}" presName="spacer" presStyleCnt="0"/>
      <dgm:spPr/>
    </dgm:pt>
    <dgm:pt modelId="{C25E2B46-B58E-40E6-AAEE-70357CAA7604}" type="pres">
      <dgm:prSet presAssocID="{750E2C9B-FE50-43AC-BF03-53C242D55DE9}" presName="parentText" presStyleLbl="node1" presStyleIdx="2" presStyleCnt="4">
        <dgm:presLayoutVars>
          <dgm:chMax val="0"/>
          <dgm:bulletEnabled val="1"/>
        </dgm:presLayoutVars>
      </dgm:prSet>
      <dgm:spPr/>
    </dgm:pt>
    <dgm:pt modelId="{69C42E15-5B8D-4E91-AD7D-81B74074B398}" type="pres">
      <dgm:prSet presAssocID="{65F19A1A-3465-4A7D-AEC2-DC6BEE4E8B46}" presName="spacer" presStyleCnt="0"/>
      <dgm:spPr/>
    </dgm:pt>
    <dgm:pt modelId="{660758D8-13B3-4DAF-8E77-4BB15BD5892B}" type="pres">
      <dgm:prSet presAssocID="{F89E9256-F7EE-405D-B211-6327BC6CA769}" presName="parentText" presStyleLbl="node1" presStyleIdx="3" presStyleCnt="4">
        <dgm:presLayoutVars>
          <dgm:chMax val="0"/>
          <dgm:bulletEnabled val="1"/>
        </dgm:presLayoutVars>
      </dgm:prSet>
      <dgm:spPr/>
    </dgm:pt>
  </dgm:ptLst>
  <dgm:cxnLst>
    <dgm:cxn modelId="{ADC34054-19A6-4AFD-BA61-304A5D578C49}" type="presOf" srcId="{3912D3F1-0EE3-451B-86E7-A41225BC0557}" destId="{FA0B6FFF-BCC0-4653-BE23-B817B8230F35}" srcOrd="0" destOrd="0" presId="urn:microsoft.com/office/officeart/2005/8/layout/vList2"/>
    <dgm:cxn modelId="{67E59F55-D2E1-48CA-A290-38FBE3F98A34}" type="presOf" srcId="{19869334-C073-4BBC-9456-1540D76B91BE}" destId="{3D8176BC-F8C1-4DFF-9A12-E0561F96AA20}" srcOrd="0" destOrd="0" presId="urn:microsoft.com/office/officeart/2005/8/layout/vList2"/>
    <dgm:cxn modelId="{38A14881-48E2-41C6-8B6B-671241279F92}" srcId="{3912D3F1-0EE3-451B-86E7-A41225BC0557}" destId="{4B6B5FD2-30E3-4866-BFD9-8BC3A3E78D43}" srcOrd="0" destOrd="0" parTransId="{47543459-B1C0-48A8-8D9C-DF6BA73073D9}" sibTransId="{C97D323F-3262-4D8D-B53E-5C0D63E10296}"/>
    <dgm:cxn modelId="{05E9A98A-5655-42B1-97FC-5BDE646EDEB3}" type="presOf" srcId="{750E2C9B-FE50-43AC-BF03-53C242D55DE9}" destId="{C25E2B46-B58E-40E6-AAEE-70357CAA7604}" srcOrd="0" destOrd="0" presId="urn:microsoft.com/office/officeart/2005/8/layout/vList2"/>
    <dgm:cxn modelId="{EE29BF9F-C97F-474C-8FDF-3D5A13D475EE}" type="presOf" srcId="{4B6B5FD2-30E3-4866-BFD9-8BC3A3E78D43}" destId="{D736A36F-513C-4260-A2F4-D6F3656EF000}" srcOrd="0" destOrd="0" presId="urn:microsoft.com/office/officeart/2005/8/layout/vList2"/>
    <dgm:cxn modelId="{A58C01A2-F93F-4F99-8E26-654331515C63}" type="presOf" srcId="{F89E9256-F7EE-405D-B211-6327BC6CA769}" destId="{660758D8-13B3-4DAF-8E77-4BB15BD5892B}" srcOrd="0" destOrd="0" presId="urn:microsoft.com/office/officeart/2005/8/layout/vList2"/>
    <dgm:cxn modelId="{9A2B20B5-C0FB-4F42-B791-3558BB9DBB47}" srcId="{3912D3F1-0EE3-451B-86E7-A41225BC0557}" destId="{750E2C9B-FE50-43AC-BF03-53C242D55DE9}" srcOrd="2" destOrd="0" parTransId="{998A1944-1B4C-4818-80AC-DF1B100073E4}" sibTransId="{65F19A1A-3465-4A7D-AEC2-DC6BEE4E8B46}"/>
    <dgm:cxn modelId="{76BAFDB8-5E7C-4163-B84B-5CED97C9C747}" srcId="{3912D3F1-0EE3-451B-86E7-A41225BC0557}" destId="{19869334-C073-4BBC-9456-1540D76B91BE}" srcOrd="1" destOrd="0" parTransId="{AAE0C2E2-EFF7-4933-883D-573CDC23C95E}" sibTransId="{D55A4A69-35DE-4FDE-9D74-B2487EA76521}"/>
    <dgm:cxn modelId="{6100E6F6-F396-42AC-AB8E-7CD029F6D4F8}" srcId="{3912D3F1-0EE3-451B-86E7-A41225BC0557}" destId="{F89E9256-F7EE-405D-B211-6327BC6CA769}" srcOrd="3" destOrd="0" parTransId="{59FF16C5-E92D-4043-807F-AA8B928DFBD3}" sibTransId="{9F8A97B0-4B2B-491F-9256-773C38A38712}"/>
    <dgm:cxn modelId="{B4D952BF-5EAE-4079-B613-4B86C04283C3}" type="presParOf" srcId="{FA0B6FFF-BCC0-4653-BE23-B817B8230F35}" destId="{D736A36F-513C-4260-A2F4-D6F3656EF000}" srcOrd="0" destOrd="0" presId="urn:microsoft.com/office/officeart/2005/8/layout/vList2"/>
    <dgm:cxn modelId="{1547DB3F-B05F-4544-8AA3-52BC1154DBAF}" type="presParOf" srcId="{FA0B6FFF-BCC0-4653-BE23-B817B8230F35}" destId="{2522B023-6448-4376-8EC0-36E6345D68A3}" srcOrd="1" destOrd="0" presId="urn:microsoft.com/office/officeart/2005/8/layout/vList2"/>
    <dgm:cxn modelId="{41228296-3949-4D5B-A6D1-DCA969C2AC36}" type="presParOf" srcId="{FA0B6FFF-BCC0-4653-BE23-B817B8230F35}" destId="{3D8176BC-F8C1-4DFF-9A12-E0561F96AA20}" srcOrd="2" destOrd="0" presId="urn:microsoft.com/office/officeart/2005/8/layout/vList2"/>
    <dgm:cxn modelId="{761180D2-15C6-42EF-B4B9-18E16E49E4E7}" type="presParOf" srcId="{FA0B6FFF-BCC0-4653-BE23-B817B8230F35}" destId="{56768E5A-58A7-47E1-84D3-9CE94F34C16C}" srcOrd="3" destOrd="0" presId="urn:microsoft.com/office/officeart/2005/8/layout/vList2"/>
    <dgm:cxn modelId="{F3EA68EA-3860-4CD7-BD38-C5C62E02CB3A}" type="presParOf" srcId="{FA0B6FFF-BCC0-4653-BE23-B817B8230F35}" destId="{C25E2B46-B58E-40E6-AAEE-70357CAA7604}" srcOrd="4" destOrd="0" presId="urn:microsoft.com/office/officeart/2005/8/layout/vList2"/>
    <dgm:cxn modelId="{48BAFA4B-6C0C-49E3-A6D5-373F368E3FAA}" type="presParOf" srcId="{FA0B6FFF-BCC0-4653-BE23-B817B8230F35}" destId="{69C42E15-5B8D-4E91-AD7D-81B74074B398}" srcOrd="5" destOrd="0" presId="urn:microsoft.com/office/officeart/2005/8/layout/vList2"/>
    <dgm:cxn modelId="{B03792C6-F098-45A7-880D-0EA87255DF04}" type="presParOf" srcId="{FA0B6FFF-BCC0-4653-BE23-B817B8230F35}" destId="{660758D8-13B3-4DAF-8E77-4BB15BD5892B}"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650D62-0E16-49D0-9911-88D1D093B21F}" type="doc">
      <dgm:prSet loTypeId="urn:microsoft.com/office/officeart/2005/8/layout/default" loCatId="list" qsTypeId="urn:microsoft.com/office/officeart/2005/8/quickstyle/simple2" qsCatId="simple" csTypeId="urn:microsoft.com/office/officeart/2005/8/colors/accent2_2" csCatId="accent2" phldr="1"/>
      <dgm:spPr/>
      <dgm:t>
        <a:bodyPr/>
        <a:lstStyle/>
        <a:p>
          <a:endParaRPr lang="en-US"/>
        </a:p>
      </dgm:t>
    </dgm:pt>
    <dgm:pt modelId="{7BB40783-4FE7-4B09-BACE-BCC636BD91F0}">
      <dgm:prSet custT="1"/>
      <dgm:spPr/>
      <dgm:t>
        <a:bodyPr/>
        <a:lstStyle/>
        <a:p>
          <a:r>
            <a:rPr lang="en-GB" sz="1600" dirty="0"/>
            <a:t>Extreme eating behaviour and/or weight fluctuation</a:t>
          </a:r>
          <a:endParaRPr lang="en-US" sz="1600" dirty="0"/>
        </a:p>
      </dgm:t>
    </dgm:pt>
    <dgm:pt modelId="{1AD647A3-68D7-4FAD-963C-4B872E636796}" type="parTrans" cxnId="{7DCF1420-C608-4727-8A02-132EAE34C959}">
      <dgm:prSet/>
      <dgm:spPr/>
      <dgm:t>
        <a:bodyPr/>
        <a:lstStyle/>
        <a:p>
          <a:endParaRPr lang="en-US" sz="1600"/>
        </a:p>
      </dgm:t>
    </dgm:pt>
    <dgm:pt modelId="{A6566015-A3AD-4D66-A4E9-DC863F5C7A69}" type="sibTrans" cxnId="{7DCF1420-C608-4727-8A02-132EAE34C959}">
      <dgm:prSet/>
      <dgm:spPr/>
      <dgm:t>
        <a:bodyPr/>
        <a:lstStyle/>
        <a:p>
          <a:endParaRPr lang="en-US" sz="1600"/>
        </a:p>
      </dgm:t>
    </dgm:pt>
    <dgm:pt modelId="{5F8E8700-67CB-48B6-9090-6609A853362A}">
      <dgm:prSet custT="1"/>
      <dgm:spPr/>
      <dgm:t>
        <a:bodyPr/>
        <a:lstStyle/>
        <a:p>
          <a:r>
            <a:rPr lang="en-GB" sz="1600" dirty="0"/>
            <a:t>Use of drugs or abuse of alcohol</a:t>
          </a:r>
          <a:endParaRPr lang="en-US" sz="1600" dirty="0"/>
        </a:p>
      </dgm:t>
    </dgm:pt>
    <dgm:pt modelId="{876D2778-0563-45B9-BD39-76D696338748}" type="parTrans" cxnId="{E3488AC4-0A8F-449F-87ED-3B564CB796BA}">
      <dgm:prSet/>
      <dgm:spPr/>
      <dgm:t>
        <a:bodyPr/>
        <a:lstStyle/>
        <a:p>
          <a:endParaRPr lang="en-US" sz="1600"/>
        </a:p>
      </dgm:t>
    </dgm:pt>
    <dgm:pt modelId="{CAFFFF16-F246-4406-A7A2-0F23610171A2}" type="sibTrans" cxnId="{E3488AC4-0A8F-449F-87ED-3B564CB796BA}">
      <dgm:prSet/>
      <dgm:spPr/>
      <dgm:t>
        <a:bodyPr/>
        <a:lstStyle/>
        <a:p>
          <a:endParaRPr lang="en-US" sz="1600"/>
        </a:p>
      </dgm:t>
    </dgm:pt>
    <dgm:pt modelId="{354CA6C0-D6D9-44F2-ADB0-D47CB8D53921}">
      <dgm:prSet custT="1"/>
      <dgm:spPr/>
      <dgm:t>
        <a:bodyPr/>
        <a:lstStyle/>
        <a:p>
          <a:r>
            <a:rPr lang="en-GB" sz="1600" dirty="0"/>
            <a:t>Withdrawal from others, loneliness</a:t>
          </a:r>
          <a:endParaRPr lang="en-US" sz="1600" dirty="0"/>
        </a:p>
      </dgm:t>
    </dgm:pt>
    <dgm:pt modelId="{FA41DE79-7034-43F8-8BC1-39CBB26759C2}" type="parTrans" cxnId="{62E2817B-C97F-467D-8F34-C15A2251F292}">
      <dgm:prSet/>
      <dgm:spPr/>
      <dgm:t>
        <a:bodyPr/>
        <a:lstStyle/>
        <a:p>
          <a:endParaRPr lang="en-US" sz="1600"/>
        </a:p>
      </dgm:t>
    </dgm:pt>
    <dgm:pt modelId="{5D0A5A94-18B6-45E4-8F74-013545A0282C}" type="sibTrans" cxnId="{62E2817B-C97F-467D-8F34-C15A2251F292}">
      <dgm:prSet/>
      <dgm:spPr/>
      <dgm:t>
        <a:bodyPr/>
        <a:lstStyle/>
        <a:p>
          <a:endParaRPr lang="en-US" sz="1600"/>
        </a:p>
      </dgm:t>
    </dgm:pt>
    <dgm:pt modelId="{7369745D-229F-4481-AB48-6A53DA826499}">
      <dgm:prSet custT="1"/>
      <dgm:spPr/>
      <dgm:t>
        <a:bodyPr/>
        <a:lstStyle/>
        <a:p>
          <a:r>
            <a:rPr lang="en-GB" sz="1600" dirty="0"/>
            <a:t>Gambling or debt problems</a:t>
          </a:r>
          <a:endParaRPr lang="en-US" sz="1600" dirty="0"/>
        </a:p>
      </dgm:t>
    </dgm:pt>
    <dgm:pt modelId="{78D03DF8-0FB1-45EA-920D-4B448E8384F2}" type="parTrans" cxnId="{5FBFCF8B-5AB1-408C-B162-4D31A46CBC51}">
      <dgm:prSet/>
      <dgm:spPr/>
      <dgm:t>
        <a:bodyPr/>
        <a:lstStyle/>
        <a:p>
          <a:endParaRPr lang="en-US" sz="1600"/>
        </a:p>
      </dgm:t>
    </dgm:pt>
    <dgm:pt modelId="{9F9CD2EA-D369-4394-872C-DB7B03312999}" type="sibTrans" cxnId="{5FBFCF8B-5AB1-408C-B162-4D31A46CBC51}">
      <dgm:prSet/>
      <dgm:spPr/>
      <dgm:t>
        <a:bodyPr/>
        <a:lstStyle/>
        <a:p>
          <a:endParaRPr lang="en-US" sz="1600"/>
        </a:p>
      </dgm:t>
    </dgm:pt>
    <dgm:pt modelId="{69025B96-A414-4B52-B8B0-5CAE133DCEB7}">
      <dgm:prSet custT="1"/>
      <dgm:spPr/>
      <dgm:t>
        <a:bodyPr/>
        <a:lstStyle/>
        <a:p>
          <a:r>
            <a:rPr lang="en-GB" sz="1600" dirty="0"/>
            <a:t>Sudden changes to behaviour</a:t>
          </a:r>
          <a:endParaRPr lang="en-US" sz="1600" dirty="0"/>
        </a:p>
      </dgm:t>
    </dgm:pt>
    <dgm:pt modelId="{1B4DF269-B6E4-40BB-9EA9-4711B0022E6D}" type="parTrans" cxnId="{E7846EF8-9E2E-41AC-8064-1C86A89843A6}">
      <dgm:prSet/>
      <dgm:spPr/>
      <dgm:t>
        <a:bodyPr/>
        <a:lstStyle/>
        <a:p>
          <a:endParaRPr lang="en-US" sz="1600"/>
        </a:p>
      </dgm:t>
    </dgm:pt>
    <dgm:pt modelId="{2618E23C-3804-4D98-AF0E-DEF0B5A8880B}" type="sibTrans" cxnId="{E7846EF8-9E2E-41AC-8064-1C86A89843A6}">
      <dgm:prSet/>
      <dgm:spPr/>
      <dgm:t>
        <a:bodyPr/>
        <a:lstStyle/>
        <a:p>
          <a:endParaRPr lang="en-US" sz="1600"/>
        </a:p>
      </dgm:t>
    </dgm:pt>
    <dgm:pt modelId="{6C3DF411-9823-4B56-8BBE-CEF4046256F0}">
      <dgm:prSet custT="1"/>
      <dgm:spPr/>
      <dgm:t>
        <a:bodyPr/>
        <a:lstStyle/>
        <a:p>
          <a:r>
            <a:rPr lang="en-GB" sz="1600" dirty="0"/>
            <a:t>Deterioration in academic performance, particularly if this is untypical</a:t>
          </a:r>
          <a:endParaRPr lang="en-US" sz="1600" dirty="0"/>
        </a:p>
      </dgm:t>
    </dgm:pt>
    <dgm:pt modelId="{80AE9040-387A-488F-9BC3-D757C56888BD}" type="parTrans" cxnId="{6BCB73D2-14FD-4AD0-86D8-654D24CCF211}">
      <dgm:prSet/>
      <dgm:spPr/>
      <dgm:t>
        <a:bodyPr/>
        <a:lstStyle/>
        <a:p>
          <a:endParaRPr lang="en-US" sz="1600"/>
        </a:p>
      </dgm:t>
    </dgm:pt>
    <dgm:pt modelId="{03D9A14B-896E-4C78-99AB-403888764F00}" type="sibTrans" cxnId="{6BCB73D2-14FD-4AD0-86D8-654D24CCF211}">
      <dgm:prSet/>
      <dgm:spPr/>
      <dgm:t>
        <a:bodyPr/>
        <a:lstStyle/>
        <a:p>
          <a:endParaRPr lang="en-US" sz="1600"/>
        </a:p>
      </dgm:t>
    </dgm:pt>
    <dgm:pt modelId="{7D700DA1-7289-459F-8569-75B28CF08AF4}">
      <dgm:prSet custT="1"/>
      <dgm:spPr/>
      <dgm:t>
        <a:bodyPr/>
        <a:lstStyle/>
        <a:p>
          <a:r>
            <a:rPr lang="en-GB" sz="1600" dirty="0"/>
            <a:t>Sudden mood changes and/or changed demeanour</a:t>
          </a:r>
          <a:endParaRPr lang="en-US" sz="1600" dirty="0"/>
        </a:p>
      </dgm:t>
    </dgm:pt>
    <dgm:pt modelId="{B8D57F38-E201-4D82-9CC5-5DA1F7530BFF}" type="parTrans" cxnId="{89A18DAA-87AB-4B45-AF59-63FDFA2BDE1B}">
      <dgm:prSet/>
      <dgm:spPr/>
      <dgm:t>
        <a:bodyPr/>
        <a:lstStyle/>
        <a:p>
          <a:endParaRPr lang="en-US" sz="1600"/>
        </a:p>
      </dgm:t>
    </dgm:pt>
    <dgm:pt modelId="{01A51D76-C0E8-4D2D-BE90-A05EA50FCFCB}" type="sibTrans" cxnId="{89A18DAA-87AB-4B45-AF59-63FDFA2BDE1B}">
      <dgm:prSet/>
      <dgm:spPr/>
      <dgm:t>
        <a:bodyPr/>
        <a:lstStyle/>
        <a:p>
          <a:endParaRPr lang="en-US" sz="1600"/>
        </a:p>
      </dgm:t>
    </dgm:pt>
    <dgm:pt modelId="{49183489-53D8-4490-ACEE-FBB9A461BB19}">
      <dgm:prSet custT="1"/>
      <dgm:spPr/>
      <dgm:t>
        <a:bodyPr/>
        <a:lstStyle/>
        <a:p>
          <a:r>
            <a:rPr lang="en-GB" sz="1600" dirty="0"/>
            <a:t>Persistent absence, persistent lateness or lack of response to attempts to engage</a:t>
          </a:r>
          <a:endParaRPr lang="en-US" sz="1600" dirty="0"/>
        </a:p>
      </dgm:t>
    </dgm:pt>
    <dgm:pt modelId="{BAB53266-5455-421C-AF8E-42257D222959}" type="parTrans" cxnId="{B99E1E56-EC79-4626-A1E7-4C14D0F6E1A8}">
      <dgm:prSet/>
      <dgm:spPr/>
      <dgm:t>
        <a:bodyPr/>
        <a:lstStyle/>
        <a:p>
          <a:endParaRPr lang="en-US" sz="1600"/>
        </a:p>
      </dgm:t>
    </dgm:pt>
    <dgm:pt modelId="{A70673C9-F91F-4363-9948-29D276F7254A}" type="sibTrans" cxnId="{B99E1E56-EC79-4626-A1E7-4C14D0F6E1A8}">
      <dgm:prSet/>
      <dgm:spPr/>
      <dgm:t>
        <a:bodyPr/>
        <a:lstStyle/>
        <a:p>
          <a:endParaRPr lang="en-US" sz="1600"/>
        </a:p>
      </dgm:t>
    </dgm:pt>
    <dgm:pt modelId="{A289BEAB-8CD4-4F93-968B-CC3FCC7F1619}">
      <dgm:prSet custT="1"/>
      <dgm:spPr/>
      <dgm:t>
        <a:bodyPr/>
        <a:lstStyle/>
        <a:p>
          <a:r>
            <a:rPr lang="en-GB" sz="1600" dirty="0"/>
            <a:t>Anxieties about sexuality</a:t>
          </a:r>
          <a:endParaRPr lang="en-US" sz="1600" dirty="0"/>
        </a:p>
      </dgm:t>
    </dgm:pt>
    <dgm:pt modelId="{FCD7E407-EDE9-46EF-8141-6CBE58175C97}" type="parTrans" cxnId="{3BDB2C36-EDF9-4430-8CEF-44D332071700}">
      <dgm:prSet/>
      <dgm:spPr/>
      <dgm:t>
        <a:bodyPr/>
        <a:lstStyle/>
        <a:p>
          <a:endParaRPr lang="en-US" sz="1600"/>
        </a:p>
      </dgm:t>
    </dgm:pt>
    <dgm:pt modelId="{8C89A390-633B-405E-ACD8-37756E174EBE}" type="sibTrans" cxnId="{3BDB2C36-EDF9-4430-8CEF-44D332071700}">
      <dgm:prSet/>
      <dgm:spPr/>
      <dgm:t>
        <a:bodyPr/>
        <a:lstStyle/>
        <a:p>
          <a:endParaRPr lang="en-US" sz="1600"/>
        </a:p>
      </dgm:t>
    </dgm:pt>
    <dgm:pt modelId="{671A5004-A52F-463B-9546-31EDEA86DDCB}">
      <dgm:prSet custT="1"/>
      <dgm:spPr/>
      <dgm:t>
        <a:bodyPr/>
        <a:lstStyle/>
        <a:p>
          <a:r>
            <a:rPr lang="en-GB" sz="1600" dirty="0"/>
            <a:t>Paranoid or delusional thinking</a:t>
          </a:r>
          <a:endParaRPr lang="en-US" sz="1600" dirty="0"/>
        </a:p>
      </dgm:t>
    </dgm:pt>
    <dgm:pt modelId="{AAADABFE-4153-4007-901F-C0681A9418F1}" type="parTrans" cxnId="{E99CDE9F-387D-48A7-B818-B56E7701E77C}">
      <dgm:prSet/>
      <dgm:spPr/>
      <dgm:t>
        <a:bodyPr/>
        <a:lstStyle/>
        <a:p>
          <a:endParaRPr lang="en-US" sz="1600"/>
        </a:p>
      </dgm:t>
    </dgm:pt>
    <dgm:pt modelId="{F9EA8241-50CD-48A0-AE34-94D747BCEF82}" type="sibTrans" cxnId="{E99CDE9F-387D-48A7-B818-B56E7701E77C}">
      <dgm:prSet/>
      <dgm:spPr/>
      <dgm:t>
        <a:bodyPr/>
        <a:lstStyle/>
        <a:p>
          <a:endParaRPr lang="en-US" sz="1600"/>
        </a:p>
      </dgm:t>
    </dgm:pt>
    <dgm:pt modelId="{8EBFD6C4-7811-4C5D-990E-FB517409F2BC}">
      <dgm:prSet custT="1"/>
      <dgm:spPr/>
      <dgm:t>
        <a:bodyPr/>
        <a:lstStyle/>
        <a:p>
          <a:r>
            <a:rPr lang="en-GB" sz="1600" dirty="0"/>
            <a:t>Suicidal ideation</a:t>
          </a:r>
          <a:endParaRPr lang="en-US" sz="1600" dirty="0"/>
        </a:p>
      </dgm:t>
    </dgm:pt>
    <dgm:pt modelId="{3113104A-974F-473B-A6AF-76EC1E5E7640}" type="parTrans" cxnId="{5612AF3A-D12D-49D5-9F6E-0D01543064B0}">
      <dgm:prSet/>
      <dgm:spPr/>
      <dgm:t>
        <a:bodyPr/>
        <a:lstStyle/>
        <a:p>
          <a:endParaRPr lang="en-US" sz="1600"/>
        </a:p>
      </dgm:t>
    </dgm:pt>
    <dgm:pt modelId="{31C9CE37-1A87-4E00-B0D9-57F77BF947F8}" type="sibTrans" cxnId="{5612AF3A-D12D-49D5-9F6E-0D01543064B0}">
      <dgm:prSet/>
      <dgm:spPr/>
      <dgm:t>
        <a:bodyPr/>
        <a:lstStyle/>
        <a:p>
          <a:endParaRPr lang="en-US" sz="1600"/>
        </a:p>
      </dgm:t>
    </dgm:pt>
    <dgm:pt modelId="{23A8B636-C796-476E-A95C-29E7CD2D2099}">
      <dgm:prSet custT="1"/>
      <dgm:spPr/>
      <dgm:t>
        <a:bodyPr/>
        <a:lstStyle/>
        <a:p>
          <a:r>
            <a:rPr lang="en-GB" sz="1600" dirty="0"/>
            <a:t>Any self-harming behaviour or suicide attempt</a:t>
          </a:r>
          <a:endParaRPr lang="en-US" sz="1600" dirty="0"/>
        </a:p>
      </dgm:t>
    </dgm:pt>
    <dgm:pt modelId="{A661D477-36CA-4DCF-845C-6A8B6DB3A1C5}" type="parTrans" cxnId="{491CBF62-DB69-4FA2-9F64-7A9185D0A925}">
      <dgm:prSet/>
      <dgm:spPr/>
      <dgm:t>
        <a:bodyPr/>
        <a:lstStyle/>
        <a:p>
          <a:endParaRPr lang="en-US" sz="1600"/>
        </a:p>
      </dgm:t>
    </dgm:pt>
    <dgm:pt modelId="{9DA3EA2C-BA2B-46FD-BD68-CD1C7444570C}" type="sibTrans" cxnId="{491CBF62-DB69-4FA2-9F64-7A9185D0A925}">
      <dgm:prSet/>
      <dgm:spPr/>
      <dgm:t>
        <a:bodyPr/>
        <a:lstStyle/>
        <a:p>
          <a:endParaRPr lang="en-US" sz="1600"/>
        </a:p>
      </dgm:t>
    </dgm:pt>
    <dgm:pt modelId="{C5F7A50A-32BC-4F0D-899A-4FE16054D33D}">
      <dgm:prSet custT="1"/>
      <dgm:spPr/>
      <dgm:t>
        <a:bodyPr/>
        <a:lstStyle/>
        <a:p>
          <a:r>
            <a:rPr lang="en-GB" sz="1600" dirty="0"/>
            <a:t>Unsustainable expectations of or demand on their Tutor</a:t>
          </a:r>
          <a:endParaRPr lang="en-US" sz="1600" dirty="0"/>
        </a:p>
      </dgm:t>
    </dgm:pt>
    <dgm:pt modelId="{DA7E219E-518D-4FD4-B02D-9020AEE1F302}" type="parTrans" cxnId="{418288BB-4B0E-4FB6-8ED6-B809EF759DB1}">
      <dgm:prSet/>
      <dgm:spPr/>
      <dgm:t>
        <a:bodyPr/>
        <a:lstStyle/>
        <a:p>
          <a:endParaRPr lang="en-US" sz="1600"/>
        </a:p>
      </dgm:t>
    </dgm:pt>
    <dgm:pt modelId="{30AF1090-EB58-45D2-9E71-A61F86B90973}" type="sibTrans" cxnId="{418288BB-4B0E-4FB6-8ED6-B809EF759DB1}">
      <dgm:prSet/>
      <dgm:spPr/>
      <dgm:t>
        <a:bodyPr/>
        <a:lstStyle/>
        <a:p>
          <a:endParaRPr lang="en-US" sz="1600"/>
        </a:p>
      </dgm:t>
    </dgm:pt>
    <dgm:pt modelId="{8FA9C2A4-E04D-4BBD-85F2-0321DC28ED8F}" type="pres">
      <dgm:prSet presAssocID="{4D650D62-0E16-49D0-9911-88D1D093B21F}" presName="diagram" presStyleCnt="0">
        <dgm:presLayoutVars>
          <dgm:dir/>
          <dgm:resizeHandles val="exact"/>
        </dgm:presLayoutVars>
      </dgm:prSet>
      <dgm:spPr/>
    </dgm:pt>
    <dgm:pt modelId="{A047D45A-D02E-44BC-BE7C-346868C3C774}" type="pres">
      <dgm:prSet presAssocID="{7BB40783-4FE7-4B09-BACE-BCC636BD91F0}" presName="node" presStyleLbl="node1" presStyleIdx="0" presStyleCnt="13">
        <dgm:presLayoutVars>
          <dgm:bulletEnabled val="1"/>
        </dgm:presLayoutVars>
      </dgm:prSet>
      <dgm:spPr/>
    </dgm:pt>
    <dgm:pt modelId="{55C2A67D-1B78-4343-916A-C4C24506C36D}" type="pres">
      <dgm:prSet presAssocID="{A6566015-A3AD-4D66-A4E9-DC863F5C7A69}" presName="sibTrans" presStyleCnt="0"/>
      <dgm:spPr/>
    </dgm:pt>
    <dgm:pt modelId="{964750B4-00FB-4724-B398-D37705325012}" type="pres">
      <dgm:prSet presAssocID="{5F8E8700-67CB-48B6-9090-6609A853362A}" presName="node" presStyleLbl="node1" presStyleIdx="1" presStyleCnt="13">
        <dgm:presLayoutVars>
          <dgm:bulletEnabled val="1"/>
        </dgm:presLayoutVars>
      </dgm:prSet>
      <dgm:spPr/>
    </dgm:pt>
    <dgm:pt modelId="{961781FE-2AA1-4CB3-9DE1-D02BFE89B91E}" type="pres">
      <dgm:prSet presAssocID="{CAFFFF16-F246-4406-A7A2-0F23610171A2}" presName="sibTrans" presStyleCnt="0"/>
      <dgm:spPr/>
    </dgm:pt>
    <dgm:pt modelId="{CDC4DDDA-DFD4-4240-A48A-FD58255C8B77}" type="pres">
      <dgm:prSet presAssocID="{354CA6C0-D6D9-44F2-ADB0-D47CB8D53921}" presName="node" presStyleLbl="node1" presStyleIdx="2" presStyleCnt="13">
        <dgm:presLayoutVars>
          <dgm:bulletEnabled val="1"/>
        </dgm:presLayoutVars>
      </dgm:prSet>
      <dgm:spPr/>
    </dgm:pt>
    <dgm:pt modelId="{497E186C-8C63-4362-A240-EECCE849075A}" type="pres">
      <dgm:prSet presAssocID="{5D0A5A94-18B6-45E4-8F74-013545A0282C}" presName="sibTrans" presStyleCnt="0"/>
      <dgm:spPr/>
    </dgm:pt>
    <dgm:pt modelId="{6FA03945-00AB-4894-9C6E-0A25CD43B711}" type="pres">
      <dgm:prSet presAssocID="{7369745D-229F-4481-AB48-6A53DA826499}" presName="node" presStyleLbl="node1" presStyleIdx="3" presStyleCnt="13">
        <dgm:presLayoutVars>
          <dgm:bulletEnabled val="1"/>
        </dgm:presLayoutVars>
      </dgm:prSet>
      <dgm:spPr/>
    </dgm:pt>
    <dgm:pt modelId="{B13CD630-FA71-454F-B8FD-897671985C0C}" type="pres">
      <dgm:prSet presAssocID="{9F9CD2EA-D369-4394-872C-DB7B03312999}" presName="sibTrans" presStyleCnt="0"/>
      <dgm:spPr/>
    </dgm:pt>
    <dgm:pt modelId="{C1E09574-2807-4D68-8539-B87F94076B63}" type="pres">
      <dgm:prSet presAssocID="{69025B96-A414-4B52-B8B0-5CAE133DCEB7}" presName="node" presStyleLbl="node1" presStyleIdx="4" presStyleCnt="13">
        <dgm:presLayoutVars>
          <dgm:bulletEnabled val="1"/>
        </dgm:presLayoutVars>
      </dgm:prSet>
      <dgm:spPr/>
    </dgm:pt>
    <dgm:pt modelId="{2B2E2ED4-A069-455F-BE30-4C42B5DFB630}" type="pres">
      <dgm:prSet presAssocID="{2618E23C-3804-4D98-AF0E-DEF0B5A8880B}" presName="sibTrans" presStyleCnt="0"/>
      <dgm:spPr/>
    </dgm:pt>
    <dgm:pt modelId="{62435C94-AE2C-4852-95B2-39F1BD4F3C08}" type="pres">
      <dgm:prSet presAssocID="{6C3DF411-9823-4B56-8BBE-CEF4046256F0}" presName="node" presStyleLbl="node1" presStyleIdx="5" presStyleCnt="13">
        <dgm:presLayoutVars>
          <dgm:bulletEnabled val="1"/>
        </dgm:presLayoutVars>
      </dgm:prSet>
      <dgm:spPr/>
    </dgm:pt>
    <dgm:pt modelId="{65A99D18-D104-42D0-9629-404221851909}" type="pres">
      <dgm:prSet presAssocID="{03D9A14B-896E-4C78-99AB-403888764F00}" presName="sibTrans" presStyleCnt="0"/>
      <dgm:spPr/>
    </dgm:pt>
    <dgm:pt modelId="{804B3A84-DA3C-40FF-833F-925F28568D5A}" type="pres">
      <dgm:prSet presAssocID="{7D700DA1-7289-459F-8569-75B28CF08AF4}" presName="node" presStyleLbl="node1" presStyleIdx="6" presStyleCnt="13">
        <dgm:presLayoutVars>
          <dgm:bulletEnabled val="1"/>
        </dgm:presLayoutVars>
      </dgm:prSet>
      <dgm:spPr/>
    </dgm:pt>
    <dgm:pt modelId="{5C556385-277B-4264-932B-74E697F0C76B}" type="pres">
      <dgm:prSet presAssocID="{01A51D76-C0E8-4D2D-BE90-A05EA50FCFCB}" presName="sibTrans" presStyleCnt="0"/>
      <dgm:spPr/>
    </dgm:pt>
    <dgm:pt modelId="{2524A2C8-D3B1-4086-9BC3-AF6F858F5CE1}" type="pres">
      <dgm:prSet presAssocID="{49183489-53D8-4490-ACEE-FBB9A461BB19}" presName="node" presStyleLbl="node1" presStyleIdx="7" presStyleCnt="13">
        <dgm:presLayoutVars>
          <dgm:bulletEnabled val="1"/>
        </dgm:presLayoutVars>
      </dgm:prSet>
      <dgm:spPr/>
    </dgm:pt>
    <dgm:pt modelId="{142DBF67-8890-4970-A346-D542CD8F1964}" type="pres">
      <dgm:prSet presAssocID="{A70673C9-F91F-4363-9948-29D276F7254A}" presName="sibTrans" presStyleCnt="0"/>
      <dgm:spPr/>
    </dgm:pt>
    <dgm:pt modelId="{7BAA89E8-D1E1-4396-AF46-3FF4501C96FD}" type="pres">
      <dgm:prSet presAssocID="{A289BEAB-8CD4-4F93-968B-CC3FCC7F1619}" presName="node" presStyleLbl="node1" presStyleIdx="8" presStyleCnt="13">
        <dgm:presLayoutVars>
          <dgm:bulletEnabled val="1"/>
        </dgm:presLayoutVars>
      </dgm:prSet>
      <dgm:spPr/>
    </dgm:pt>
    <dgm:pt modelId="{94B4C9C2-14D1-4709-91CE-819E36475605}" type="pres">
      <dgm:prSet presAssocID="{8C89A390-633B-405E-ACD8-37756E174EBE}" presName="sibTrans" presStyleCnt="0"/>
      <dgm:spPr/>
    </dgm:pt>
    <dgm:pt modelId="{6E76769A-BFFF-4D3D-8F6F-5E9E0D53FC7D}" type="pres">
      <dgm:prSet presAssocID="{671A5004-A52F-463B-9546-31EDEA86DDCB}" presName="node" presStyleLbl="node1" presStyleIdx="9" presStyleCnt="13">
        <dgm:presLayoutVars>
          <dgm:bulletEnabled val="1"/>
        </dgm:presLayoutVars>
      </dgm:prSet>
      <dgm:spPr/>
    </dgm:pt>
    <dgm:pt modelId="{278B4C75-C4D8-47E1-ADC7-0464A828EB1E}" type="pres">
      <dgm:prSet presAssocID="{F9EA8241-50CD-48A0-AE34-94D747BCEF82}" presName="sibTrans" presStyleCnt="0"/>
      <dgm:spPr/>
    </dgm:pt>
    <dgm:pt modelId="{A810826D-C293-4CFF-A656-BBA1A1C1BB04}" type="pres">
      <dgm:prSet presAssocID="{8EBFD6C4-7811-4C5D-990E-FB517409F2BC}" presName="node" presStyleLbl="node1" presStyleIdx="10" presStyleCnt="13">
        <dgm:presLayoutVars>
          <dgm:bulletEnabled val="1"/>
        </dgm:presLayoutVars>
      </dgm:prSet>
      <dgm:spPr/>
    </dgm:pt>
    <dgm:pt modelId="{541BCE63-42F2-4BD4-9914-3745839386D2}" type="pres">
      <dgm:prSet presAssocID="{31C9CE37-1A87-4E00-B0D9-57F77BF947F8}" presName="sibTrans" presStyleCnt="0"/>
      <dgm:spPr/>
    </dgm:pt>
    <dgm:pt modelId="{7052C45C-223D-4492-AE54-FCBDB7D93B42}" type="pres">
      <dgm:prSet presAssocID="{23A8B636-C796-476E-A95C-29E7CD2D2099}" presName="node" presStyleLbl="node1" presStyleIdx="11" presStyleCnt="13">
        <dgm:presLayoutVars>
          <dgm:bulletEnabled val="1"/>
        </dgm:presLayoutVars>
      </dgm:prSet>
      <dgm:spPr/>
    </dgm:pt>
    <dgm:pt modelId="{EAFD5DFD-B3D0-4595-9787-42E58AB0A305}" type="pres">
      <dgm:prSet presAssocID="{9DA3EA2C-BA2B-46FD-BD68-CD1C7444570C}" presName="sibTrans" presStyleCnt="0"/>
      <dgm:spPr/>
    </dgm:pt>
    <dgm:pt modelId="{42C75E21-8AAE-4925-8669-06F6F4B0AA88}" type="pres">
      <dgm:prSet presAssocID="{C5F7A50A-32BC-4F0D-899A-4FE16054D33D}" presName="node" presStyleLbl="node1" presStyleIdx="12" presStyleCnt="13">
        <dgm:presLayoutVars>
          <dgm:bulletEnabled val="1"/>
        </dgm:presLayoutVars>
      </dgm:prSet>
      <dgm:spPr/>
    </dgm:pt>
  </dgm:ptLst>
  <dgm:cxnLst>
    <dgm:cxn modelId="{7DCF1420-C608-4727-8A02-132EAE34C959}" srcId="{4D650D62-0E16-49D0-9911-88D1D093B21F}" destId="{7BB40783-4FE7-4B09-BACE-BCC636BD91F0}" srcOrd="0" destOrd="0" parTransId="{1AD647A3-68D7-4FAD-963C-4B872E636796}" sibTransId="{A6566015-A3AD-4D66-A4E9-DC863F5C7A69}"/>
    <dgm:cxn modelId="{33733326-9BF4-4AD4-9CA9-C6651708893A}" type="presOf" srcId="{7D700DA1-7289-459F-8569-75B28CF08AF4}" destId="{804B3A84-DA3C-40FF-833F-925F28568D5A}" srcOrd="0" destOrd="0" presId="urn:microsoft.com/office/officeart/2005/8/layout/default"/>
    <dgm:cxn modelId="{E3C74B34-6096-4E11-A84D-49EF477888BA}" type="presOf" srcId="{354CA6C0-D6D9-44F2-ADB0-D47CB8D53921}" destId="{CDC4DDDA-DFD4-4240-A48A-FD58255C8B77}" srcOrd="0" destOrd="0" presId="urn:microsoft.com/office/officeart/2005/8/layout/default"/>
    <dgm:cxn modelId="{3BDB2C36-EDF9-4430-8CEF-44D332071700}" srcId="{4D650D62-0E16-49D0-9911-88D1D093B21F}" destId="{A289BEAB-8CD4-4F93-968B-CC3FCC7F1619}" srcOrd="8" destOrd="0" parTransId="{FCD7E407-EDE9-46EF-8141-6CBE58175C97}" sibTransId="{8C89A390-633B-405E-ACD8-37756E174EBE}"/>
    <dgm:cxn modelId="{5612AF3A-D12D-49D5-9F6E-0D01543064B0}" srcId="{4D650D62-0E16-49D0-9911-88D1D093B21F}" destId="{8EBFD6C4-7811-4C5D-990E-FB517409F2BC}" srcOrd="10" destOrd="0" parTransId="{3113104A-974F-473B-A6AF-76EC1E5E7640}" sibTransId="{31C9CE37-1A87-4E00-B0D9-57F77BF947F8}"/>
    <dgm:cxn modelId="{9D37125B-7AF6-4576-A8F0-890595233907}" type="presOf" srcId="{671A5004-A52F-463B-9546-31EDEA86DDCB}" destId="{6E76769A-BFFF-4D3D-8F6F-5E9E0D53FC7D}" srcOrd="0" destOrd="0" presId="urn:microsoft.com/office/officeart/2005/8/layout/default"/>
    <dgm:cxn modelId="{491CBF62-DB69-4FA2-9F64-7A9185D0A925}" srcId="{4D650D62-0E16-49D0-9911-88D1D093B21F}" destId="{23A8B636-C796-476E-A95C-29E7CD2D2099}" srcOrd="11" destOrd="0" parTransId="{A661D477-36CA-4DCF-845C-6A8B6DB3A1C5}" sibTransId="{9DA3EA2C-BA2B-46FD-BD68-CD1C7444570C}"/>
    <dgm:cxn modelId="{CF5A7F4C-45F4-4E11-B51C-850BF602A883}" type="presOf" srcId="{23A8B636-C796-476E-A95C-29E7CD2D2099}" destId="{7052C45C-223D-4492-AE54-FCBDB7D93B42}" srcOrd="0" destOrd="0" presId="urn:microsoft.com/office/officeart/2005/8/layout/default"/>
    <dgm:cxn modelId="{686E794F-589A-4805-93DA-EBFBA71F9139}" type="presOf" srcId="{49183489-53D8-4490-ACEE-FBB9A461BB19}" destId="{2524A2C8-D3B1-4086-9BC3-AF6F858F5CE1}" srcOrd="0" destOrd="0" presId="urn:microsoft.com/office/officeart/2005/8/layout/default"/>
    <dgm:cxn modelId="{B99E1E56-EC79-4626-A1E7-4C14D0F6E1A8}" srcId="{4D650D62-0E16-49D0-9911-88D1D093B21F}" destId="{49183489-53D8-4490-ACEE-FBB9A461BB19}" srcOrd="7" destOrd="0" parTransId="{BAB53266-5455-421C-AF8E-42257D222959}" sibTransId="{A70673C9-F91F-4363-9948-29D276F7254A}"/>
    <dgm:cxn modelId="{5EEAE056-CF51-47AB-95C8-219488BBFB3C}" type="presOf" srcId="{7BB40783-4FE7-4B09-BACE-BCC636BD91F0}" destId="{A047D45A-D02E-44BC-BE7C-346868C3C774}" srcOrd="0" destOrd="0" presId="urn:microsoft.com/office/officeart/2005/8/layout/default"/>
    <dgm:cxn modelId="{E842D177-3933-4065-A3C4-65DA1720F674}" type="presOf" srcId="{4D650D62-0E16-49D0-9911-88D1D093B21F}" destId="{8FA9C2A4-E04D-4BBD-85F2-0321DC28ED8F}" srcOrd="0" destOrd="0" presId="urn:microsoft.com/office/officeart/2005/8/layout/default"/>
    <dgm:cxn modelId="{62E2817B-C97F-467D-8F34-C15A2251F292}" srcId="{4D650D62-0E16-49D0-9911-88D1D093B21F}" destId="{354CA6C0-D6D9-44F2-ADB0-D47CB8D53921}" srcOrd="2" destOrd="0" parTransId="{FA41DE79-7034-43F8-8BC1-39CBB26759C2}" sibTransId="{5D0A5A94-18B6-45E4-8F74-013545A0282C}"/>
    <dgm:cxn modelId="{5FBFCF8B-5AB1-408C-B162-4D31A46CBC51}" srcId="{4D650D62-0E16-49D0-9911-88D1D093B21F}" destId="{7369745D-229F-4481-AB48-6A53DA826499}" srcOrd="3" destOrd="0" parTransId="{78D03DF8-0FB1-45EA-920D-4B448E8384F2}" sibTransId="{9F9CD2EA-D369-4394-872C-DB7B03312999}"/>
    <dgm:cxn modelId="{32263791-15AF-4EA5-B020-9768E11CE77F}" type="presOf" srcId="{7369745D-229F-4481-AB48-6A53DA826499}" destId="{6FA03945-00AB-4894-9C6E-0A25CD43B711}" srcOrd="0" destOrd="0" presId="urn:microsoft.com/office/officeart/2005/8/layout/default"/>
    <dgm:cxn modelId="{55421C9D-9EE0-48BF-8D60-00B8118E31CB}" type="presOf" srcId="{69025B96-A414-4B52-B8B0-5CAE133DCEB7}" destId="{C1E09574-2807-4D68-8539-B87F94076B63}" srcOrd="0" destOrd="0" presId="urn:microsoft.com/office/officeart/2005/8/layout/default"/>
    <dgm:cxn modelId="{E99CDE9F-387D-48A7-B818-B56E7701E77C}" srcId="{4D650D62-0E16-49D0-9911-88D1D093B21F}" destId="{671A5004-A52F-463B-9546-31EDEA86DDCB}" srcOrd="9" destOrd="0" parTransId="{AAADABFE-4153-4007-901F-C0681A9418F1}" sibTransId="{F9EA8241-50CD-48A0-AE34-94D747BCEF82}"/>
    <dgm:cxn modelId="{874642A1-E25F-4734-BFC9-9711172391F2}" type="presOf" srcId="{8EBFD6C4-7811-4C5D-990E-FB517409F2BC}" destId="{A810826D-C293-4CFF-A656-BBA1A1C1BB04}" srcOrd="0" destOrd="0" presId="urn:microsoft.com/office/officeart/2005/8/layout/default"/>
    <dgm:cxn modelId="{ED2B58A4-E13E-4C46-8F86-CF8A7E8E472C}" type="presOf" srcId="{6C3DF411-9823-4B56-8BBE-CEF4046256F0}" destId="{62435C94-AE2C-4852-95B2-39F1BD4F3C08}" srcOrd="0" destOrd="0" presId="urn:microsoft.com/office/officeart/2005/8/layout/default"/>
    <dgm:cxn modelId="{89A18DAA-87AB-4B45-AF59-63FDFA2BDE1B}" srcId="{4D650D62-0E16-49D0-9911-88D1D093B21F}" destId="{7D700DA1-7289-459F-8569-75B28CF08AF4}" srcOrd="6" destOrd="0" parTransId="{B8D57F38-E201-4D82-9CC5-5DA1F7530BFF}" sibTransId="{01A51D76-C0E8-4D2D-BE90-A05EA50FCFCB}"/>
    <dgm:cxn modelId="{410EA2AB-7178-4614-B580-5B54393B574E}" type="presOf" srcId="{A289BEAB-8CD4-4F93-968B-CC3FCC7F1619}" destId="{7BAA89E8-D1E1-4396-AF46-3FF4501C96FD}" srcOrd="0" destOrd="0" presId="urn:microsoft.com/office/officeart/2005/8/layout/default"/>
    <dgm:cxn modelId="{65DDB1B9-D949-4A70-B1BF-9F60795839E2}" type="presOf" srcId="{5F8E8700-67CB-48B6-9090-6609A853362A}" destId="{964750B4-00FB-4724-B398-D37705325012}" srcOrd="0" destOrd="0" presId="urn:microsoft.com/office/officeart/2005/8/layout/default"/>
    <dgm:cxn modelId="{418288BB-4B0E-4FB6-8ED6-B809EF759DB1}" srcId="{4D650D62-0E16-49D0-9911-88D1D093B21F}" destId="{C5F7A50A-32BC-4F0D-899A-4FE16054D33D}" srcOrd="12" destOrd="0" parTransId="{DA7E219E-518D-4FD4-B02D-9020AEE1F302}" sibTransId="{30AF1090-EB58-45D2-9E71-A61F86B90973}"/>
    <dgm:cxn modelId="{E3488AC4-0A8F-449F-87ED-3B564CB796BA}" srcId="{4D650D62-0E16-49D0-9911-88D1D093B21F}" destId="{5F8E8700-67CB-48B6-9090-6609A853362A}" srcOrd="1" destOrd="0" parTransId="{876D2778-0563-45B9-BD39-76D696338748}" sibTransId="{CAFFFF16-F246-4406-A7A2-0F23610171A2}"/>
    <dgm:cxn modelId="{6BCB73D2-14FD-4AD0-86D8-654D24CCF211}" srcId="{4D650D62-0E16-49D0-9911-88D1D093B21F}" destId="{6C3DF411-9823-4B56-8BBE-CEF4046256F0}" srcOrd="5" destOrd="0" parTransId="{80AE9040-387A-488F-9BC3-D757C56888BD}" sibTransId="{03D9A14B-896E-4C78-99AB-403888764F00}"/>
    <dgm:cxn modelId="{D29909DA-676E-49BC-B695-517B220BA063}" type="presOf" srcId="{C5F7A50A-32BC-4F0D-899A-4FE16054D33D}" destId="{42C75E21-8AAE-4925-8669-06F6F4B0AA88}" srcOrd="0" destOrd="0" presId="urn:microsoft.com/office/officeart/2005/8/layout/default"/>
    <dgm:cxn modelId="{E7846EF8-9E2E-41AC-8064-1C86A89843A6}" srcId="{4D650D62-0E16-49D0-9911-88D1D093B21F}" destId="{69025B96-A414-4B52-B8B0-5CAE133DCEB7}" srcOrd="4" destOrd="0" parTransId="{1B4DF269-B6E4-40BB-9EA9-4711B0022E6D}" sibTransId="{2618E23C-3804-4D98-AF0E-DEF0B5A8880B}"/>
    <dgm:cxn modelId="{F9F3FB89-9054-4FC2-B405-89B4EEDF205F}" type="presParOf" srcId="{8FA9C2A4-E04D-4BBD-85F2-0321DC28ED8F}" destId="{A047D45A-D02E-44BC-BE7C-346868C3C774}" srcOrd="0" destOrd="0" presId="urn:microsoft.com/office/officeart/2005/8/layout/default"/>
    <dgm:cxn modelId="{238E84C5-E02F-493A-BBB1-F7C17A7331B8}" type="presParOf" srcId="{8FA9C2A4-E04D-4BBD-85F2-0321DC28ED8F}" destId="{55C2A67D-1B78-4343-916A-C4C24506C36D}" srcOrd="1" destOrd="0" presId="urn:microsoft.com/office/officeart/2005/8/layout/default"/>
    <dgm:cxn modelId="{AFC9DD8F-C8F9-4271-A4EB-BE555DB55A09}" type="presParOf" srcId="{8FA9C2A4-E04D-4BBD-85F2-0321DC28ED8F}" destId="{964750B4-00FB-4724-B398-D37705325012}" srcOrd="2" destOrd="0" presId="urn:microsoft.com/office/officeart/2005/8/layout/default"/>
    <dgm:cxn modelId="{3B81A27E-5999-4553-A2B9-F96B138D6648}" type="presParOf" srcId="{8FA9C2A4-E04D-4BBD-85F2-0321DC28ED8F}" destId="{961781FE-2AA1-4CB3-9DE1-D02BFE89B91E}" srcOrd="3" destOrd="0" presId="urn:microsoft.com/office/officeart/2005/8/layout/default"/>
    <dgm:cxn modelId="{8C2F474C-EA77-49AC-AE6A-1B05D562E8D9}" type="presParOf" srcId="{8FA9C2A4-E04D-4BBD-85F2-0321DC28ED8F}" destId="{CDC4DDDA-DFD4-4240-A48A-FD58255C8B77}" srcOrd="4" destOrd="0" presId="urn:microsoft.com/office/officeart/2005/8/layout/default"/>
    <dgm:cxn modelId="{68ACCE1C-1701-4A76-AC3F-EEBBA8C74EBB}" type="presParOf" srcId="{8FA9C2A4-E04D-4BBD-85F2-0321DC28ED8F}" destId="{497E186C-8C63-4362-A240-EECCE849075A}" srcOrd="5" destOrd="0" presId="urn:microsoft.com/office/officeart/2005/8/layout/default"/>
    <dgm:cxn modelId="{0F2F21C8-6A4A-42E0-8856-566B538DBB17}" type="presParOf" srcId="{8FA9C2A4-E04D-4BBD-85F2-0321DC28ED8F}" destId="{6FA03945-00AB-4894-9C6E-0A25CD43B711}" srcOrd="6" destOrd="0" presId="urn:microsoft.com/office/officeart/2005/8/layout/default"/>
    <dgm:cxn modelId="{142659A2-A6D4-40A8-91B7-BBF8374806E6}" type="presParOf" srcId="{8FA9C2A4-E04D-4BBD-85F2-0321DC28ED8F}" destId="{B13CD630-FA71-454F-B8FD-897671985C0C}" srcOrd="7" destOrd="0" presId="urn:microsoft.com/office/officeart/2005/8/layout/default"/>
    <dgm:cxn modelId="{2C498C4B-86D9-4547-AE84-D5EECDEF7545}" type="presParOf" srcId="{8FA9C2A4-E04D-4BBD-85F2-0321DC28ED8F}" destId="{C1E09574-2807-4D68-8539-B87F94076B63}" srcOrd="8" destOrd="0" presId="urn:microsoft.com/office/officeart/2005/8/layout/default"/>
    <dgm:cxn modelId="{86D07741-14AE-42E8-B149-FFC8196AEC8D}" type="presParOf" srcId="{8FA9C2A4-E04D-4BBD-85F2-0321DC28ED8F}" destId="{2B2E2ED4-A069-455F-BE30-4C42B5DFB630}" srcOrd="9" destOrd="0" presId="urn:microsoft.com/office/officeart/2005/8/layout/default"/>
    <dgm:cxn modelId="{F926CF21-B9AE-4D3F-B466-B9949AD30458}" type="presParOf" srcId="{8FA9C2A4-E04D-4BBD-85F2-0321DC28ED8F}" destId="{62435C94-AE2C-4852-95B2-39F1BD4F3C08}" srcOrd="10" destOrd="0" presId="urn:microsoft.com/office/officeart/2005/8/layout/default"/>
    <dgm:cxn modelId="{78706C0C-8F24-4EB9-B600-51F6372EFA95}" type="presParOf" srcId="{8FA9C2A4-E04D-4BBD-85F2-0321DC28ED8F}" destId="{65A99D18-D104-42D0-9629-404221851909}" srcOrd="11" destOrd="0" presId="urn:microsoft.com/office/officeart/2005/8/layout/default"/>
    <dgm:cxn modelId="{7CA3A084-1383-4C6D-AC6C-0ECD6B90AD4C}" type="presParOf" srcId="{8FA9C2A4-E04D-4BBD-85F2-0321DC28ED8F}" destId="{804B3A84-DA3C-40FF-833F-925F28568D5A}" srcOrd="12" destOrd="0" presId="urn:microsoft.com/office/officeart/2005/8/layout/default"/>
    <dgm:cxn modelId="{33685F5B-9B43-4626-9EA1-9E5D39100D7A}" type="presParOf" srcId="{8FA9C2A4-E04D-4BBD-85F2-0321DC28ED8F}" destId="{5C556385-277B-4264-932B-74E697F0C76B}" srcOrd="13" destOrd="0" presId="urn:microsoft.com/office/officeart/2005/8/layout/default"/>
    <dgm:cxn modelId="{DA4C1AE0-34FD-4B85-8A0D-C077BED49941}" type="presParOf" srcId="{8FA9C2A4-E04D-4BBD-85F2-0321DC28ED8F}" destId="{2524A2C8-D3B1-4086-9BC3-AF6F858F5CE1}" srcOrd="14" destOrd="0" presId="urn:microsoft.com/office/officeart/2005/8/layout/default"/>
    <dgm:cxn modelId="{A3B7BF47-12CC-4FE1-AF49-88EB3A95C43B}" type="presParOf" srcId="{8FA9C2A4-E04D-4BBD-85F2-0321DC28ED8F}" destId="{142DBF67-8890-4970-A346-D542CD8F1964}" srcOrd="15" destOrd="0" presId="urn:microsoft.com/office/officeart/2005/8/layout/default"/>
    <dgm:cxn modelId="{8D252D63-8F4B-403B-8D4A-4FFE0E0F6605}" type="presParOf" srcId="{8FA9C2A4-E04D-4BBD-85F2-0321DC28ED8F}" destId="{7BAA89E8-D1E1-4396-AF46-3FF4501C96FD}" srcOrd="16" destOrd="0" presId="urn:microsoft.com/office/officeart/2005/8/layout/default"/>
    <dgm:cxn modelId="{418AB093-8F32-4B12-A2A0-412CCCB8D903}" type="presParOf" srcId="{8FA9C2A4-E04D-4BBD-85F2-0321DC28ED8F}" destId="{94B4C9C2-14D1-4709-91CE-819E36475605}" srcOrd="17" destOrd="0" presId="urn:microsoft.com/office/officeart/2005/8/layout/default"/>
    <dgm:cxn modelId="{6F82C9B0-EFD7-4F70-987C-E85532C699D2}" type="presParOf" srcId="{8FA9C2A4-E04D-4BBD-85F2-0321DC28ED8F}" destId="{6E76769A-BFFF-4D3D-8F6F-5E9E0D53FC7D}" srcOrd="18" destOrd="0" presId="urn:microsoft.com/office/officeart/2005/8/layout/default"/>
    <dgm:cxn modelId="{FE7FC29D-12C8-430B-86F7-84EDDF0DAF75}" type="presParOf" srcId="{8FA9C2A4-E04D-4BBD-85F2-0321DC28ED8F}" destId="{278B4C75-C4D8-47E1-ADC7-0464A828EB1E}" srcOrd="19" destOrd="0" presId="urn:microsoft.com/office/officeart/2005/8/layout/default"/>
    <dgm:cxn modelId="{5D3B6B68-0887-4E64-A099-711D6D01CB35}" type="presParOf" srcId="{8FA9C2A4-E04D-4BBD-85F2-0321DC28ED8F}" destId="{A810826D-C293-4CFF-A656-BBA1A1C1BB04}" srcOrd="20" destOrd="0" presId="urn:microsoft.com/office/officeart/2005/8/layout/default"/>
    <dgm:cxn modelId="{962F9C31-8334-48BE-8CCF-F0C0A168C8A1}" type="presParOf" srcId="{8FA9C2A4-E04D-4BBD-85F2-0321DC28ED8F}" destId="{541BCE63-42F2-4BD4-9914-3745839386D2}" srcOrd="21" destOrd="0" presId="urn:microsoft.com/office/officeart/2005/8/layout/default"/>
    <dgm:cxn modelId="{ED5CC757-664B-4028-9631-56DE2232F148}" type="presParOf" srcId="{8FA9C2A4-E04D-4BBD-85F2-0321DC28ED8F}" destId="{7052C45C-223D-4492-AE54-FCBDB7D93B42}" srcOrd="22" destOrd="0" presId="urn:microsoft.com/office/officeart/2005/8/layout/default"/>
    <dgm:cxn modelId="{C47A2608-12C8-499C-98AA-8D63C960E1F7}" type="presParOf" srcId="{8FA9C2A4-E04D-4BBD-85F2-0321DC28ED8F}" destId="{EAFD5DFD-B3D0-4595-9787-42E58AB0A305}" srcOrd="23" destOrd="0" presId="urn:microsoft.com/office/officeart/2005/8/layout/default"/>
    <dgm:cxn modelId="{25ECC367-3BA6-462B-90F4-F425BC4DBB9C}" type="presParOf" srcId="{8FA9C2A4-E04D-4BBD-85F2-0321DC28ED8F}" destId="{42C75E21-8AAE-4925-8669-06F6F4B0AA88}" srcOrd="2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B84F1AF-8824-46F9-8CD6-531BE0532E42}"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n-US"/>
        </a:p>
      </dgm:t>
    </dgm:pt>
    <dgm:pt modelId="{41D10673-C707-4B98-9576-95090C7EAFB8}">
      <dgm:prSet/>
      <dgm:spPr>
        <a:solidFill>
          <a:schemeClr val="accent3"/>
        </a:solidFill>
      </dgm:spPr>
      <dgm:t>
        <a:bodyPr/>
        <a:lstStyle/>
        <a:p>
          <a:r>
            <a:rPr lang="en-GB" dirty="0">
              <a:solidFill>
                <a:schemeClr val="bg1"/>
              </a:solidFill>
            </a:rPr>
            <a:t>Senior Tutors: </a:t>
          </a:r>
          <a:r>
            <a:rPr lang="en-GB"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www.seniortutors.admin.cam.ac.uk</a:t>
          </a:r>
          <a:endParaRPr lang="en-US" dirty="0">
            <a:solidFill>
              <a:schemeClr val="bg1"/>
            </a:solidFill>
          </a:endParaRPr>
        </a:p>
      </dgm:t>
    </dgm:pt>
    <dgm:pt modelId="{BC161E41-379F-47E5-AD57-682AC88B3531}" type="parTrans" cxnId="{96111F3A-1C89-4D0D-A134-4EB372B3B08A}">
      <dgm:prSet/>
      <dgm:spPr/>
      <dgm:t>
        <a:bodyPr/>
        <a:lstStyle/>
        <a:p>
          <a:endParaRPr lang="en-US">
            <a:solidFill>
              <a:schemeClr val="bg1"/>
            </a:solidFill>
          </a:endParaRPr>
        </a:p>
      </dgm:t>
    </dgm:pt>
    <dgm:pt modelId="{5ECE90DC-4E79-4BF9-8866-5D6CC5596622}" type="sibTrans" cxnId="{96111F3A-1C89-4D0D-A134-4EB372B3B08A}">
      <dgm:prSet/>
      <dgm:spPr/>
      <dgm:t>
        <a:bodyPr/>
        <a:lstStyle/>
        <a:p>
          <a:endParaRPr lang="en-US">
            <a:solidFill>
              <a:schemeClr val="bg1"/>
            </a:solidFill>
          </a:endParaRPr>
        </a:p>
      </dgm:t>
    </dgm:pt>
    <dgm:pt modelId="{0DBE7C47-203C-4C43-9F93-64A64D1E46E5}">
      <dgm:prSet/>
      <dgm:spPr>
        <a:solidFill>
          <a:schemeClr val="accent3"/>
        </a:solidFill>
      </dgm:spPr>
      <dgm:t>
        <a:bodyPr/>
        <a:lstStyle/>
        <a:p>
          <a:r>
            <a:rPr lang="en-GB" dirty="0">
              <a:solidFill>
                <a:schemeClr val="bg1"/>
              </a:solidFill>
            </a:rPr>
            <a:t>Cambridge students: </a:t>
          </a:r>
          <a:r>
            <a:rPr lang="en-GB" dirty="0">
              <a:solidFill>
                <a:schemeClr val="bg1"/>
              </a:solidFill>
              <a:hlinkClick xmlns:r="http://schemas.openxmlformats.org/officeDocument/2006/relationships" r:id="rId2">
                <a:extLst>
                  <a:ext uri="{A12FA001-AC4F-418D-AE19-62706E023703}">
                    <ahyp:hlinkClr xmlns:ahyp="http://schemas.microsoft.com/office/drawing/2018/hyperlinkcolor" val="tx"/>
                  </a:ext>
                </a:extLst>
              </a:hlinkClick>
            </a:rPr>
            <a:t>www.cambridgestudents.cam.ac.uk</a:t>
          </a:r>
          <a:endParaRPr lang="en-US" dirty="0">
            <a:solidFill>
              <a:schemeClr val="bg1"/>
            </a:solidFill>
          </a:endParaRPr>
        </a:p>
      </dgm:t>
    </dgm:pt>
    <dgm:pt modelId="{A8F325E8-D9B0-456A-AF42-21420F6074D4}" type="parTrans" cxnId="{2FBA1C5E-060A-4D9E-B4C4-29E4AAD975B9}">
      <dgm:prSet/>
      <dgm:spPr/>
      <dgm:t>
        <a:bodyPr/>
        <a:lstStyle/>
        <a:p>
          <a:endParaRPr lang="en-US">
            <a:solidFill>
              <a:schemeClr val="bg1"/>
            </a:solidFill>
          </a:endParaRPr>
        </a:p>
      </dgm:t>
    </dgm:pt>
    <dgm:pt modelId="{FBD0C18A-DA9B-43FA-8DF7-7F7711B0EC85}" type="sibTrans" cxnId="{2FBA1C5E-060A-4D9E-B4C4-29E4AAD975B9}">
      <dgm:prSet/>
      <dgm:spPr/>
      <dgm:t>
        <a:bodyPr/>
        <a:lstStyle/>
        <a:p>
          <a:endParaRPr lang="en-US">
            <a:solidFill>
              <a:schemeClr val="bg1"/>
            </a:solidFill>
          </a:endParaRPr>
        </a:p>
      </dgm:t>
    </dgm:pt>
    <dgm:pt modelId="{ABD12003-D99D-40A4-A775-450551EE5B82}">
      <dgm:prSet/>
      <dgm:spPr>
        <a:solidFill>
          <a:schemeClr val="accent3"/>
        </a:solidFill>
      </dgm:spPr>
      <dgm:t>
        <a:bodyPr/>
        <a:lstStyle/>
        <a:p>
          <a:r>
            <a:rPr lang="en-GB" dirty="0">
              <a:solidFill>
                <a:schemeClr val="bg1"/>
              </a:solidFill>
            </a:rPr>
            <a:t>Student support : </a:t>
          </a:r>
          <a:r>
            <a:rPr lang="en-GB" dirty="0">
              <a:solidFill>
                <a:schemeClr val="bg1"/>
              </a:solidFill>
              <a:hlinkClick xmlns:r="http://schemas.openxmlformats.org/officeDocument/2006/relationships" r:id="rId3">
                <a:extLst>
                  <a:ext uri="{A12FA001-AC4F-418D-AE19-62706E023703}">
                    <ahyp:hlinkClr xmlns:ahyp="http://schemas.microsoft.com/office/drawing/2018/hyperlinkcolor" val="tx"/>
                  </a:ext>
                </a:extLst>
              </a:hlinkClick>
            </a:rPr>
            <a:t>www.studentsupport.cam.ac.uk</a:t>
          </a:r>
          <a:endParaRPr lang="en-US" dirty="0">
            <a:solidFill>
              <a:schemeClr val="bg1"/>
            </a:solidFill>
          </a:endParaRPr>
        </a:p>
      </dgm:t>
    </dgm:pt>
    <dgm:pt modelId="{065858C7-ACBA-4417-B61B-F5216D70760A}" type="parTrans" cxnId="{463A2177-B63F-4CB3-B055-A6BD014667CC}">
      <dgm:prSet/>
      <dgm:spPr/>
      <dgm:t>
        <a:bodyPr/>
        <a:lstStyle/>
        <a:p>
          <a:endParaRPr lang="en-US">
            <a:solidFill>
              <a:schemeClr val="bg1"/>
            </a:solidFill>
          </a:endParaRPr>
        </a:p>
      </dgm:t>
    </dgm:pt>
    <dgm:pt modelId="{9693593A-6763-4280-9C99-6694DA65E945}" type="sibTrans" cxnId="{463A2177-B63F-4CB3-B055-A6BD014667CC}">
      <dgm:prSet/>
      <dgm:spPr/>
      <dgm:t>
        <a:bodyPr/>
        <a:lstStyle/>
        <a:p>
          <a:endParaRPr lang="en-US">
            <a:solidFill>
              <a:schemeClr val="bg1"/>
            </a:solidFill>
          </a:endParaRPr>
        </a:p>
      </dgm:t>
    </dgm:pt>
    <dgm:pt modelId="{B8974C0B-0ECF-49B0-AC55-BF6D33A6A02E}">
      <dgm:prSet/>
      <dgm:spPr>
        <a:solidFill>
          <a:schemeClr val="accent3"/>
        </a:solidFill>
      </dgm:spPr>
      <dgm:t>
        <a:bodyPr/>
        <a:lstStyle/>
        <a:p>
          <a:r>
            <a:rPr lang="en-GB" dirty="0">
              <a:solidFill>
                <a:schemeClr val="bg1"/>
              </a:solidFill>
            </a:rPr>
            <a:t>Student complaints: </a:t>
          </a:r>
          <a:r>
            <a:rPr lang="en-GB" dirty="0">
              <a:solidFill>
                <a:schemeClr val="bg1"/>
              </a:solidFill>
              <a:hlinkClick xmlns:r="http://schemas.openxmlformats.org/officeDocument/2006/relationships" r:id="rId4">
                <a:extLst>
                  <a:ext uri="{A12FA001-AC4F-418D-AE19-62706E023703}">
                    <ahyp:hlinkClr xmlns:ahyp="http://schemas.microsoft.com/office/drawing/2018/hyperlinkcolor" val="tx"/>
                  </a:ext>
                </a:extLst>
              </a:hlinkClick>
            </a:rPr>
            <a:t>www.studentcomplaints.admin.cam.ac.uk</a:t>
          </a:r>
          <a:endParaRPr lang="en-US" dirty="0">
            <a:solidFill>
              <a:schemeClr val="bg1"/>
            </a:solidFill>
          </a:endParaRPr>
        </a:p>
      </dgm:t>
    </dgm:pt>
    <dgm:pt modelId="{FF7AD0D6-31BE-4E25-ADE4-B294A32538A8}" type="parTrans" cxnId="{6A714FF3-E840-4755-BC63-6BC9E97FDA1D}">
      <dgm:prSet/>
      <dgm:spPr/>
      <dgm:t>
        <a:bodyPr/>
        <a:lstStyle/>
        <a:p>
          <a:endParaRPr lang="en-US">
            <a:solidFill>
              <a:schemeClr val="bg1"/>
            </a:solidFill>
          </a:endParaRPr>
        </a:p>
      </dgm:t>
    </dgm:pt>
    <dgm:pt modelId="{23473504-6C4F-4E83-B2F9-592536F84BA4}" type="sibTrans" cxnId="{6A714FF3-E840-4755-BC63-6BC9E97FDA1D}">
      <dgm:prSet/>
      <dgm:spPr/>
      <dgm:t>
        <a:bodyPr/>
        <a:lstStyle/>
        <a:p>
          <a:endParaRPr lang="en-US">
            <a:solidFill>
              <a:schemeClr val="bg1"/>
            </a:solidFill>
          </a:endParaRPr>
        </a:p>
      </dgm:t>
    </dgm:pt>
    <dgm:pt modelId="{9250F281-CFB5-473D-9F03-F93F12FDEAAB}">
      <dgm:prSet/>
      <dgm:spPr>
        <a:solidFill>
          <a:schemeClr val="accent3"/>
        </a:solidFill>
      </dgm:spPr>
      <dgm:t>
        <a:bodyPr/>
        <a:lstStyle/>
        <a:p>
          <a:r>
            <a:rPr lang="en-GB" dirty="0">
              <a:solidFill>
                <a:schemeClr val="bg1"/>
              </a:solidFill>
            </a:rPr>
            <a:t>ADRC: </a:t>
          </a:r>
          <a:r>
            <a:rPr lang="en-GB" dirty="0">
              <a:solidFill>
                <a:schemeClr val="bg1"/>
              </a:solidFill>
              <a:hlinkClick xmlns:r="http://schemas.openxmlformats.org/officeDocument/2006/relationships" r:id="rId5">
                <a:extLst>
                  <a:ext uri="{A12FA001-AC4F-418D-AE19-62706E023703}">
                    <ahyp:hlinkClr xmlns:ahyp="http://schemas.microsoft.com/office/drawing/2018/hyperlinkcolor" val="tx"/>
                  </a:ext>
                </a:extLst>
              </a:hlinkClick>
            </a:rPr>
            <a:t>www.disability.admin.cam.ac.uk</a:t>
          </a:r>
          <a:endParaRPr lang="en-US" dirty="0">
            <a:solidFill>
              <a:schemeClr val="bg1"/>
            </a:solidFill>
          </a:endParaRPr>
        </a:p>
      </dgm:t>
    </dgm:pt>
    <dgm:pt modelId="{70E4895A-E451-449E-9247-ACC614396B92}" type="parTrans" cxnId="{5DF576C6-0292-46B8-B153-D65092C2641B}">
      <dgm:prSet/>
      <dgm:spPr/>
      <dgm:t>
        <a:bodyPr/>
        <a:lstStyle/>
        <a:p>
          <a:endParaRPr lang="en-US">
            <a:solidFill>
              <a:schemeClr val="bg1"/>
            </a:solidFill>
          </a:endParaRPr>
        </a:p>
      </dgm:t>
    </dgm:pt>
    <dgm:pt modelId="{EF18890A-8C03-4644-9A36-348CB368427E}" type="sibTrans" cxnId="{5DF576C6-0292-46B8-B153-D65092C2641B}">
      <dgm:prSet/>
      <dgm:spPr/>
      <dgm:t>
        <a:bodyPr/>
        <a:lstStyle/>
        <a:p>
          <a:endParaRPr lang="en-US">
            <a:solidFill>
              <a:schemeClr val="bg1"/>
            </a:solidFill>
          </a:endParaRPr>
        </a:p>
      </dgm:t>
    </dgm:pt>
    <dgm:pt modelId="{E61C62FB-47E7-484E-85F1-345DDCE93586}">
      <dgm:prSet/>
      <dgm:spPr>
        <a:solidFill>
          <a:schemeClr val="accent3"/>
        </a:solidFill>
      </dgm:spPr>
      <dgm:t>
        <a:bodyPr/>
        <a:lstStyle/>
        <a:p>
          <a:r>
            <a:rPr lang="en-GB" dirty="0">
              <a:solidFill>
                <a:schemeClr val="bg1"/>
              </a:solidFill>
            </a:rPr>
            <a:t>Student Advice Service: </a:t>
          </a:r>
          <a:r>
            <a:rPr lang="en-GB" dirty="0">
              <a:solidFill>
                <a:schemeClr val="bg1"/>
              </a:solidFill>
              <a:hlinkClick xmlns:r="http://schemas.openxmlformats.org/officeDocument/2006/relationships" r:id="rId6">
                <a:extLst>
                  <a:ext uri="{A12FA001-AC4F-418D-AE19-62706E023703}">
                    <ahyp:hlinkClr xmlns:ahyp="http://schemas.microsoft.com/office/drawing/2018/hyperlinkcolor" val="tx"/>
                  </a:ext>
                </a:extLst>
              </a:hlinkClick>
            </a:rPr>
            <a:t>www.cambridgesu.co.uk/advice/student-advice-service</a:t>
          </a:r>
          <a:r>
            <a:rPr lang="en-GB" dirty="0">
              <a:solidFill>
                <a:schemeClr val="bg1"/>
              </a:solidFill>
            </a:rPr>
            <a:t>  </a:t>
          </a:r>
          <a:endParaRPr lang="en-US" dirty="0">
            <a:solidFill>
              <a:schemeClr val="bg1"/>
            </a:solidFill>
          </a:endParaRPr>
        </a:p>
      </dgm:t>
    </dgm:pt>
    <dgm:pt modelId="{72D8CBC2-8818-4C6E-84E2-066284728AE0}" type="parTrans" cxnId="{B6C57798-93C7-4D25-9C4F-4EE51291F56F}">
      <dgm:prSet/>
      <dgm:spPr/>
      <dgm:t>
        <a:bodyPr/>
        <a:lstStyle/>
        <a:p>
          <a:endParaRPr lang="en-US">
            <a:solidFill>
              <a:schemeClr val="bg1"/>
            </a:solidFill>
          </a:endParaRPr>
        </a:p>
      </dgm:t>
    </dgm:pt>
    <dgm:pt modelId="{7D155702-05EA-4C49-AA55-8FAC3BFE5368}" type="sibTrans" cxnId="{B6C57798-93C7-4D25-9C4F-4EE51291F56F}">
      <dgm:prSet/>
      <dgm:spPr/>
      <dgm:t>
        <a:bodyPr/>
        <a:lstStyle/>
        <a:p>
          <a:endParaRPr lang="en-US">
            <a:solidFill>
              <a:schemeClr val="bg1"/>
            </a:solidFill>
          </a:endParaRPr>
        </a:p>
      </dgm:t>
    </dgm:pt>
    <dgm:pt modelId="{33912CD3-081D-45BC-96D5-2265578D97E4}">
      <dgm:prSet/>
      <dgm:spPr>
        <a:solidFill>
          <a:schemeClr val="accent3"/>
        </a:solidFill>
      </dgm:spPr>
      <dgm:t>
        <a:bodyPr/>
        <a:lstStyle/>
        <a:p>
          <a:r>
            <a:rPr lang="en-GB">
              <a:solidFill>
                <a:schemeClr val="bg1"/>
              </a:solidFill>
            </a:rPr>
            <a:t>[College] student handbook: [link]</a:t>
          </a:r>
          <a:endParaRPr lang="en-US">
            <a:solidFill>
              <a:schemeClr val="bg1"/>
            </a:solidFill>
          </a:endParaRPr>
        </a:p>
      </dgm:t>
    </dgm:pt>
    <dgm:pt modelId="{72373AD2-1D32-4F8B-AD88-C7493319FABC}" type="parTrans" cxnId="{55961F98-61F4-4260-89B4-670B6DDE945F}">
      <dgm:prSet/>
      <dgm:spPr/>
      <dgm:t>
        <a:bodyPr/>
        <a:lstStyle/>
        <a:p>
          <a:endParaRPr lang="en-GB">
            <a:solidFill>
              <a:schemeClr val="bg1"/>
            </a:solidFill>
          </a:endParaRPr>
        </a:p>
      </dgm:t>
    </dgm:pt>
    <dgm:pt modelId="{98864539-CD73-4AA5-AAC7-0A883A986032}" type="sibTrans" cxnId="{55961F98-61F4-4260-89B4-670B6DDE945F}">
      <dgm:prSet/>
      <dgm:spPr/>
      <dgm:t>
        <a:bodyPr/>
        <a:lstStyle/>
        <a:p>
          <a:endParaRPr lang="en-GB">
            <a:solidFill>
              <a:schemeClr val="bg1"/>
            </a:solidFill>
          </a:endParaRPr>
        </a:p>
      </dgm:t>
    </dgm:pt>
    <dgm:pt modelId="{C37B723D-C0C5-4083-AAEA-3EC71790E8C4}" type="pres">
      <dgm:prSet presAssocID="{3B84F1AF-8824-46F9-8CD6-531BE0532E42}" presName="linear" presStyleCnt="0">
        <dgm:presLayoutVars>
          <dgm:animLvl val="lvl"/>
          <dgm:resizeHandles val="exact"/>
        </dgm:presLayoutVars>
      </dgm:prSet>
      <dgm:spPr/>
    </dgm:pt>
    <dgm:pt modelId="{CA02C71F-A82C-4A14-A730-4B23470EC696}" type="pres">
      <dgm:prSet presAssocID="{41D10673-C707-4B98-9576-95090C7EAFB8}" presName="parentText" presStyleLbl="node1" presStyleIdx="0" presStyleCnt="7">
        <dgm:presLayoutVars>
          <dgm:chMax val="0"/>
          <dgm:bulletEnabled val="1"/>
        </dgm:presLayoutVars>
      </dgm:prSet>
      <dgm:spPr/>
    </dgm:pt>
    <dgm:pt modelId="{47E8387A-2B5C-4299-8D90-E6599BB4A08B}" type="pres">
      <dgm:prSet presAssocID="{5ECE90DC-4E79-4BF9-8866-5D6CC5596622}" presName="spacer" presStyleCnt="0"/>
      <dgm:spPr/>
    </dgm:pt>
    <dgm:pt modelId="{6C995D3C-6187-447B-9FB0-978A4A64119A}" type="pres">
      <dgm:prSet presAssocID="{0DBE7C47-203C-4C43-9F93-64A64D1E46E5}" presName="parentText" presStyleLbl="node1" presStyleIdx="1" presStyleCnt="7">
        <dgm:presLayoutVars>
          <dgm:chMax val="0"/>
          <dgm:bulletEnabled val="1"/>
        </dgm:presLayoutVars>
      </dgm:prSet>
      <dgm:spPr/>
    </dgm:pt>
    <dgm:pt modelId="{5A411237-22DB-4F1E-B4BA-AC6E6C9B12CA}" type="pres">
      <dgm:prSet presAssocID="{FBD0C18A-DA9B-43FA-8DF7-7F7711B0EC85}" presName="spacer" presStyleCnt="0"/>
      <dgm:spPr/>
    </dgm:pt>
    <dgm:pt modelId="{AA4631EE-E265-4C8A-8F17-EC8199FDBF16}" type="pres">
      <dgm:prSet presAssocID="{ABD12003-D99D-40A4-A775-450551EE5B82}" presName="parentText" presStyleLbl="node1" presStyleIdx="2" presStyleCnt="7">
        <dgm:presLayoutVars>
          <dgm:chMax val="0"/>
          <dgm:bulletEnabled val="1"/>
        </dgm:presLayoutVars>
      </dgm:prSet>
      <dgm:spPr/>
    </dgm:pt>
    <dgm:pt modelId="{F0679762-6A55-4979-B652-7940668A2D8D}" type="pres">
      <dgm:prSet presAssocID="{9693593A-6763-4280-9C99-6694DA65E945}" presName="spacer" presStyleCnt="0"/>
      <dgm:spPr/>
    </dgm:pt>
    <dgm:pt modelId="{6556CC29-B7EE-41B1-AE68-029D86C7419B}" type="pres">
      <dgm:prSet presAssocID="{B8974C0B-0ECF-49B0-AC55-BF6D33A6A02E}" presName="parentText" presStyleLbl="node1" presStyleIdx="3" presStyleCnt="7">
        <dgm:presLayoutVars>
          <dgm:chMax val="0"/>
          <dgm:bulletEnabled val="1"/>
        </dgm:presLayoutVars>
      </dgm:prSet>
      <dgm:spPr/>
    </dgm:pt>
    <dgm:pt modelId="{6E3D22FF-DC3C-4615-86C3-DCAA23CBA64F}" type="pres">
      <dgm:prSet presAssocID="{23473504-6C4F-4E83-B2F9-592536F84BA4}" presName="spacer" presStyleCnt="0"/>
      <dgm:spPr/>
    </dgm:pt>
    <dgm:pt modelId="{13EBB082-F1FB-4E9E-896E-650F15339A03}" type="pres">
      <dgm:prSet presAssocID="{9250F281-CFB5-473D-9F03-F93F12FDEAAB}" presName="parentText" presStyleLbl="node1" presStyleIdx="4" presStyleCnt="7">
        <dgm:presLayoutVars>
          <dgm:chMax val="0"/>
          <dgm:bulletEnabled val="1"/>
        </dgm:presLayoutVars>
      </dgm:prSet>
      <dgm:spPr/>
    </dgm:pt>
    <dgm:pt modelId="{5B1A4B20-0F04-43C6-B5BD-E6CD001BB26D}" type="pres">
      <dgm:prSet presAssocID="{EF18890A-8C03-4644-9A36-348CB368427E}" presName="spacer" presStyleCnt="0"/>
      <dgm:spPr/>
    </dgm:pt>
    <dgm:pt modelId="{B5BDA4C9-D12B-4160-BD5A-65BE2FC661C0}" type="pres">
      <dgm:prSet presAssocID="{E61C62FB-47E7-484E-85F1-345DDCE93586}" presName="parentText" presStyleLbl="node1" presStyleIdx="5" presStyleCnt="7">
        <dgm:presLayoutVars>
          <dgm:chMax val="0"/>
          <dgm:bulletEnabled val="1"/>
        </dgm:presLayoutVars>
      </dgm:prSet>
      <dgm:spPr/>
    </dgm:pt>
    <dgm:pt modelId="{2450EFAF-47BD-4BF7-8638-ED4280E1644E}" type="pres">
      <dgm:prSet presAssocID="{7D155702-05EA-4C49-AA55-8FAC3BFE5368}" presName="spacer" presStyleCnt="0"/>
      <dgm:spPr/>
    </dgm:pt>
    <dgm:pt modelId="{3E2518E7-DD50-4AD3-BC1A-63856B7EDBA2}" type="pres">
      <dgm:prSet presAssocID="{33912CD3-081D-45BC-96D5-2265578D97E4}" presName="parentText" presStyleLbl="node1" presStyleIdx="6" presStyleCnt="7">
        <dgm:presLayoutVars>
          <dgm:chMax val="0"/>
          <dgm:bulletEnabled val="1"/>
        </dgm:presLayoutVars>
      </dgm:prSet>
      <dgm:spPr/>
    </dgm:pt>
  </dgm:ptLst>
  <dgm:cxnLst>
    <dgm:cxn modelId="{0BFD950C-4734-4800-9581-85570D057BE0}" type="presOf" srcId="{0DBE7C47-203C-4C43-9F93-64A64D1E46E5}" destId="{6C995D3C-6187-447B-9FB0-978A4A64119A}" srcOrd="0" destOrd="0" presId="urn:microsoft.com/office/officeart/2005/8/layout/vList2"/>
    <dgm:cxn modelId="{E7EF9B2E-7ED4-4AD4-B436-20CC66795C34}" type="presOf" srcId="{3B84F1AF-8824-46F9-8CD6-531BE0532E42}" destId="{C37B723D-C0C5-4083-AAEA-3EC71790E8C4}" srcOrd="0" destOrd="0" presId="urn:microsoft.com/office/officeart/2005/8/layout/vList2"/>
    <dgm:cxn modelId="{96111F3A-1C89-4D0D-A134-4EB372B3B08A}" srcId="{3B84F1AF-8824-46F9-8CD6-531BE0532E42}" destId="{41D10673-C707-4B98-9576-95090C7EAFB8}" srcOrd="0" destOrd="0" parTransId="{BC161E41-379F-47E5-AD57-682AC88B3531}" sibTransId="{5ECE90DC-4E79-4BF9-8866-5D6CC5596622}"/>
    <dgm:cxn modelId="{620F895D-DED9-47D0-9BE7-43BA25BC15C0}" type="presOf" srcId="{33912CD3-081D-45BC-96D5-2265578D97E4}" destId="{3E2518E7-DD50-4AD3-BC1A-63856B7EDBA2}" srcOrd="0" destOrd="0" presId="urn:microsoft.com/office/officeart/2005/8/layout/vList2"/>
    <dgm:cxn modelId="{2FBA1C5E-060A-4D9E-B4C4-29E4AAD975B9}" srcId="{3B84F1AF-8824-46F9-8CD6-531BE0532E42}" destId="{0DBE7C47-203C-4C43-9F93-64A64D1E46E5}" srcOrd="1" destOrd="0" parTransId="{A8F325E8-D9B0-456A-AF42-21420F6074D4}" sibTransId="{FBD0C18A-DA9B-43FA-8DF7-7F7711B0EC85}"/>
    <dgm:cxn modelId="{463A2177-B63F-4CB3-B055-A6BD014667CC}" srcId="{3B84F1AF-8824-46F9-8CD6-531BE0532E42}" destId="{ABD12003-D99D-40A4-A775-450551EE5B82}" srcOrd="2" destOrd="0" parTransId="{065858C7-ACBA-4417-B61B-F5216D70760A}" sibTransId="{9693593A-6763-4280-9C99-6694DA65E945}"/>
    <dgm:cxn modelId="{51C3178A-2843-494C-BEC5-CC022E591A62}" type="presOf" srcId="{ABD12003-D99D-40A4-A775-450551EE5B82}" destId="{AA4631EE-E265-4C8A-8F17-EC8199FDBF16}" srcOrd="0" destOrd="0" presId="urn:microsoft.com/office/officeart/2005/8/layout/vList2"/>
    <dgm:cxn modelId="{55961F98-61F4-4260-89B4-670B6DDE945F}" srcId="{3B84F1AF-8824-46F9-8CD6-531BE0532E42}" destId="{33912CD3-081D-45BC-96D5-2265578D97E4}" srcOrd="6" destOrd="0" parTransId="{72373AD2-1D32-4F8B-AD88-C7493319FABC}" sibTransId="{98864539-CD73-4AA5-AAC7-0A883A986032}"/>
    <dgm:cxn modelId="{B6C57798-93C7-4D25-9C4F-4EE51291F56F}" srcId="{3B84F1AF-8824-46F9-8CD6-531BE0532E42}" destId="{E61C62FB-47E7-484E-85F1-345DDCE93586}" srcOrd="5" destOrd="0" parTransId="{72D8CBC2-8818-4C6E-84E2-066284728AE0}" sibTransId="{7D155702-05EA-4C49-AA55-8FAC3BFE5368}"/>
    <dgm:cxn modelId="{B559E0B3-ED28-4F0B-82BA-F126DF58FC91}" type="presOf" srcId="{9250F281-CFB5-473D-9F03-F93F12FDEAAB}" destId="{13EBB082-F1FB-4E9E-896E-650F15339A03}" srcOrd="0" destOrd="0" presId="urn:microsoft.com/office/officeart/2005/8/layout/vList2"/>
    <dgm:cxn modelId="{F37C6BBA-2FE8-49C3-BC06-BBABA532DB98}" type="presOf" srcId="{E61C62FB-47E7-484E-85F1-345DDCE93586}" destId="{B5BDA4C9-D12B-4160-BD5A-65BE2FC661C0}" srcOrd="0" destOrd="0" presId="urn:microsoft.com/office/officeart/2005/8/layout/vList2"/>
    <dgm:cxn modelId="{539F18BC-840B-4F1A-83B1-1E311B0CB3FB}" type="presOf" srcId="{41D10673-C707-4B98-9576-95090C7EAFB8}" destId="{CA02C71F-A82C-4A14-A730-4B23470EC696}" srcOrd="0" destOrd="0" presId="urn:microsoft.com/office/officeart/2005/8/layout/vList2"/>
    <dgm:cxn modelId="{5DF576C6-0292-46B8-B153-D65092C2641B}" srcId="{3B84F1AF-8824-46F9-8CD6-531BE0532E42}" destId="{9250F281-CFB5-473D-9F03-F93F12FDEAAB}" srcOrd="4" destOrd="0" parTransId="{70E4895A-E451-449E-9247-ACC614396B92}" sibTransId="{EF18890A-8C03-4644-9A36-348CB368427E}"/>
    <dgm:cxn modelId="{2C8492D8-105B-4B12-B430-A5253EEE9242}" type="presOf" srcId="{B8974C0B-0ECF-49B0-AC55-BF6D33A6A02E}" destId="{6556CC29-B7EE-41B1-AE68-029D86C7419B}" srcOrd="0" destOrd="0" presId="urn:microsoft.com/office/officeart/2005/8/layout/vList2"/>
    <dgm:cxn modelId="{6A714FF3-E840-4755-BC63-6BC9E97FDA1D}" srcId="{3B84F1AF-8824-46F9-8CD6-531BE0532E42}" destId="{B8974C0B-0ECF-49B0-AC55-BF6D33A6A02E}" srcOrd="3" destOrd="0" parTransId="{FF7AD0D6-31BE-4E25-ADE4-B294A32538A8}" sibTransId="{23473504-6C4F-4E83-B2F9-592536F84BA4}"/>
    <dgm:cxn modelId="{5C6D40DD-1858-4317-98C3-5EA58396A828}" type="presParOf" srcId="{C37B723D-C0C5-4083-AAEA-3EC71790E8C4}" destId="{CA02C71F-A82C-4A14-A730-4B23470EC696}" srcOrd="0" destOrd="0" presId="urn:microsoft.com/office/officeart/2005/8/layout/vList2"/>
    <dgm:cxn modelId="{2AE64F8F-CF5E-492D-A1D2-A82E6E6AAD96}" type="presParOf" srcId="{C37B723D-C0C5-4083-AAEA-3EC71790E8C4}" destId="{47E8387A-2B5C-4299-8D90-E6599BB4A08B}" srcOrd="1" destOrd="0" presId="urn:microsoft.com/office/officeart/2005/8/layout/vList2"/>
    <dgm:cxn modelId="{AE8BE63A-4B45-4D5B-921C-320F702A22FE}" type="presParOf" srcId="{C37B723D-C0C5-4083-AAEA-3EC71790E8C4}" destId="{6C995D3C-6187-447B-9FB0-978A4A64119A}" srcOrd="2" destOrd="0" presId="urn:microsoft.com/office/officeart/2005/8/layout/vList2"/>
    <dgm:cxn modelId="{025CEA11-32E1-4F12-A45A-F6C9E10ADF13}" type="presParOf" srcId="{C37B723D-C0C5-4083-AAEA-3EC71790E8C4}" destId="{5A411237-22DB-4F1E-B4BA-AC6E6C9B12CA}" srcOrd="3" destOrd="0" presId="urn:microsoft.com/office/officeart/2005/8/layout/vList2"/>
    <dgm:cxn modelId="{6EB05AD7-C73A-453E-B2DC-5CEBADBB3504}" type="presParOf" srcId="{C37B723D-C0C5-4083-AAEA-3EC71790E8C4}" destId="{AA4631EE-E265-4C8A-8F17-EC8199FDBF16}" srcOrd="4" destOrd="0" presId="urn:microsoft.com/office/officeart/2005/8/layout/vList2"/>
    <dgm:cxn modelId="{D1D5E572-C225-4947-868D-A37BDCD4BF72}" type="presParOf" srcId="{C37B723D-C0C5-4083-AAEA-3EC71790E8C4}" destId="{F0679762-6A55-4979-B652-7940668A2D8D}" srcOrd="5" destOrd="0" presId="urn:microsoft.com/office/officeart/2005/8/layout/vList2"/>
    <dgm:cxn modelId="{90DCA9FE-89CF-4F38-8006-EB1813465354}" type="presParOf" srcId="{C37B723D-C0C5-4083-AAEA-3EC71790E8C4}" destId="{6556CC29-B7EE-41B1-AE68-029D86C7419B}" srcOrd="6" destOrd="0" presId="urn:microsoft.com/office/officeart/2005/8/layout/vList2"/>
    <dgm:cxn modelId="{BC2B9188-A63C-4DAE-9589-259DD2112D35}" type="presParOf" srcId="{C37B723D-C0C5-4083-AAEA-3EC71790E8C4}" destId="{6E3D22FF-DC3C-4615-86C3-DCAA23CBA64F}" srcOrd="7" destOrd="0" presId="urn:microsoft.com/office/officeart/2005/8/layout/vList2"/>
    <dgm:cxn modelId="{21310FE4-F619-4159-99BB-96EF63360C72}" type="presParOf" srcId="{C37B723D-C0C5-4083-AAEA-3EC71790E8C4}" destId="{13EBB082-F1FB-4E9E-896E-650F15339A03}" srcOrd="8" destOrd="0" presId="urn:microsoft.com/office/officeart/2005/8/layout/vList2"/>
    <dgm:cxn modelId="{D17C60B7-72E8-48FC-9146-FF93689A4369}" type="presParOf" srcId="{C37B723D-C0C5-4083-AAEA-3EC71790E8C4}" destId="{5B1A4B20-0F04-43C6-B5BD-E6CD001BB26D}" srcOrd="9" destOrd="0" presId="urn:microsoft.com/office/officeart/2005/8/layout/vList2"/>
    <dgm:cxn modelId="{43DA5598-E9BB-4714-9A78-F72F7EBCF247}" type="presParOf" srcId="{C37B723D-C0C5-4083-AAEA-3EC71790E8C4}" destId="{B5BDA4C9-D12B-4160-BD5A-65BE2FC661C0}" srcOrd="10" destOrd="0" presId="urn:microsoft.com/office/officeart/2005/8/layout/vList2"/>
    <dgm:cxn modelId="{CE8152D5-8A0B-434B-A355-4CFE13276F1B}" type="presParOf" srcId="{C37B723D-C0C5-4083-AAEA-3EC71790E8C4}" destId="{2450EFAF-47BD-4BF7-8638-ED4280E1644E}" srcOrd="11" destOrd="0" presId="urn:microsoft.com/office/officeart/2005/8/layout/vList2"/>
    <dgm:cxn modelId="{A1212F25-A16A-4ABE-B7A9-A67AC15DE978}" type="presParOf" srcId="{C37B723D-C0C5-4083-AAEA-3EC71790E8C4}" destId="{3E2518E7-DD50-4AD3-BC1A-63856B7EDBA2}"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B8DDD5-7593-4D79-AF03-C64A617D5F40}">
      <dsp:nvSpPr>
        <dsp:cNvPr id="0" name=""/>
        <dsp:cNvSpPr/>
      </dsp:nvSpPr>
      <dsp:spPr>
        <a:xfrm>
          <a:off x="698206" y="1015239"/>
          <a:ext cx="810000" cy="810000"/>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BA6A274-12AF-48D1-9EC7-52ED1014D4FE}">
      <dsp:nvSpPr>
        <dsp:cNvPr id="0" name=""/>
        <dsp:cNvSpPr/>
      </dsp:nvSpPr>
      <dsp:spPr>
        <a:xfrm>
          <a:off x="203206" y="2166467"/>
          <a:ext cx="1800000" cy="11235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00150">
            <a:lnSpc>
              <a:spcPct val="90000"/>
            </a:lnSpc>
            <a:spcBef>
              <a:spcPct val="0"/>
            </a:spcBef>
            <a:spcAft>
              <a:spcPct val="35000"/>
            </a:spcAft>
            <a:buNone/>
          </a:pPr>
          <a:r>
            <a:rPr lang="en-GB" sz="2700" kern="1200" dirty="0"/>
            <a:t>What is a Tutor?</a:t>
          </a:r>
          <a:endParaRPr lang="en-US" sz="2700" kern="1200" dirty="0"/>
        </a:p>
      </dsp:txBody>
      <dsp:txXfrm>
        <a:off x="203206" y="2166467"/>
        <a:ext cx="1800000" cy="1123593"/>
      </dsp:txXfrm>
    </dsp:sp>
    <dsp:sp modelId="{A35F19B4-A7C8-4CD2-9DE7-38AB49CD8E40}">
      <dsp:nvSpPr>
        <dsp:cNvPr id="0" name=""/>
        <dsp:cNvSpPr/>
      </dsp:nvSpPr>
      <dsp:spPr>
        <a:xfrm>
          <a:off x="2813206" y="1015239"/>
          <a:ext cx="810000" cy="810000"/>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47BE4C2-7AA2-4E4F-82E7-3F5C36E5AF15}">
      <dsp:nvSpPr>
        <dsp:cNvPr id="0" name=""/>
        <dsp:cNvSpPr/>
      </dsp:nvSpPr>
      <dsp:spPr>
        <a:xfrm>
          <a:off x="2318206" y="2166467"/>
          <a:ext cx="1800000" cy="11235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00150">
            <a:lnSpc>
              <a:spcPct val="90000"/>
            </a:lnSpc>
            <a:spcBef>
              <a:spcPct val="0"/>
            </a:spcBef>
            <a:spcAft>
              <a:spcPct val="35000"/>
            </a:spcAft>
            <a:buNone/>
          </a:pPr>
          <a:r>
            <a:rPr lang="en-GB" sz="2700" kern="1200"/>
            <a:t>Typical workload timeline</a:t>
          </a:r>
          <a:endParaRPr lang="en-US" sz="2700" kern="1200"/>
        </a:p>
      </dsp:txBody>
      <dsp:txXfrm>
        <a:off x="2318206" y="2166467"/>
        <a:ext cx="1800000" cy="1123593"/>
      </dsp:txXfrm>
    </dsp:sp>
    <dsp:sp modelId="{6AD1073B-6C4D-441E-A9F3-0C60DF069952}">
      <dsp:nvSpPr>
        <dsp:cNvPr id="0" name=""/>
        <dsp:cNvSpPr/>
      </dsp:nvSpPr>
      <dsp:spPr>
        <a:xfrm>
          <a:off x="4928206" y="1015239"/>
          <a:ext cx="810000" cy="81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827DD2E-0C27-4FD8-A94F-7C0149129822}">
      <dsp:nvSpPr>
        <dsp:cNvPr id="0" name=""/>
        <dsp:cNvSpPr/>
      </dsp:nvSpPr>
      <dsp:spPr>
        <a:xfrm>
          <a:off x="4433206" y="2166467"/>
          <a:ext cx="1800000" cy="11235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00150">
            <a:lnSpc>
              <a:spcPct val="90000"/>
            </a:lnSpc>
            <a:spcBef>
              <a:spcPct val="0"/>
            </a:spcBef>
            <a:spcAft>
              <a:spcPct val="35000"/>
            </a:spcAft>
            <a:buNone/>
          </a:pPr>
          <a:r>
            <a:rPr lang="en-GB" sz="2700" kern="1200" dirty="0"/>
            <a:t>General good practice</a:t>
          </a:r>
          <a:endParaRPr lang="en-US" sz="2700" kern="1200" dirty="0"/>
        </a:p>
      </dsp:txBody>
      <dsp:txXfrm>
        <a:off x="4433206" y="2166467"/>
        <a:ext cx="1800000" cy="1123593"/>
      </dsp:txXfrm>
    </dsp:sp>
    <dsp:sp modelId="{0F2DEE23-53BC-4392-BC76-7DAC956DF66E}">
      <dsp:nvSpPr>
        <dsp:cNvPr id="0" name=""/>
        <dsp:cNvSpPr/>
      </dsp:nvSpPr>
      <dsp:spPr>
        <a:xfrm>
          <a:off x="7043206" y="1015239"/>
          <a:ext cx="810000" cy="810000"/>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C6EC05B-78E6-4A22-9D50-8B60A6691438}">
      <dsp:nvSpPr>
        <dsp:cNvPr id="0" name=""/>
        <dsp:cNvSpPr/>
      </dsp:nvSpPr>
      <dsp:spPr>
        <a:xfrm>
          <a:off x="6548206" y="2166467"/>
          <a:ext cx="1800000" cy="11235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00150">
            <a:lnSpc>
              <a:spcPct val="90000"/>
            </a:lnSpc>
            <a:spcBef>
              <a:spcPct val="0"/>
            </a:spcBef>
            <a:spcAft>
              <a:spcPct val="35000"/>
            </a:spcAft>
            <a:buNone/>
          </a:pPr>
          <a:r>
            <a:rPr lang="en-US" sz="2700" kern="1200" dirty="0"/>
            <a:t>Supporting students</a:t>
          </a:r>
        </a:p>
      </dsp:txBody>
      <dsp:txXfrm>
        <a:off x="6548206" y="2166467"/>
        <a:ext cx="1800000" cy="1123593"/>
      </dsp:txXfrm>
    </dsp:sp>
    <dsp:sp modelId="{6CD73E28-CBFF-4284-A040-66128187E6A1}">
      <dsp:nvSpPr>
        <dsp:cNvPr id="0" name=""/>
        <dsp:cNvSpPr/>
      </dsp:nvSpPr>
      <dsp:spPr>
        <a:xfrm>
          <a:off x="9158206" y="1015239"/>
          <a:ext cx="810000" cy="810000"/>
        </a:xfrm>
        <a:prstGeom prst="rect">
          <a:avLst/>
        </a:prstGeom>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32BF738-821C-497F-BEC5-9AD8F62844B6}">
      <dsp:nvSpPr>
        <dsp:cNvPr id="0" name=""/>
        <dsp:cNvSpPr/>
      </dsp:nvSpPr>
      <dsp:spPr>
        <a:xfrm>
          <a:off x="8663206" y="2166467"/>
          <a:ext cx="1800000" cy="11235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00150">
            <a:lnSpc>
              <a:spcPct val="90000"/>
            </a:lnSpc>
            <a:spcBef>
              <a:spcPct val="0"/>
            </a:spcBef>
            <a:spcAft>
              <a:spcPct val="35000"/>
            </a:spcAft>
            <a:buNone/>
          </a:pPr>
          <a:r>
            <a:rPr lang="en-GB" sz="2700" kern="1200" dirty="0"/>
            <a:t>Further resources</a:t>
          </a:r>
          <a:endParaRPr lang="en-US" sz="2700" kern="1200" dirty="0"/>
        </a:p>
      </dsp:txBody>
      <dsp:txXfrm>
        <a:off x="8663206" y="2166467"/>
        <a:ext cx="1800000" cy="11235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36A36F-513C-4260-A2F4-D6F3656EF000}">
      <dsp:nvSpPr>
        <dsp:cNvPr id="0" name=""/>
        <dsp:cNvSpPr/>
      </dsp:nvSpPr>
      <dsp:spPr>
        <a:xfrm>
          <a:off x="0" y="25660"/>
          <a:ext cx="10668000" cy="87395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t>Primary College contact for general non-academic matters.</a:t>
          </a:r>
          <a:endParaRPr lang="en-US" sz="2200" kern="1200" dirty="0"/>
        </a:p>
      </dsp:txBody>
      <dsp:txXfrm>
        <a:off x="42663" y="68323"/>
        <a:ext cx="10582674" cy="788627"/>
      </dsp:txXfrm>
    </dsp:sp>
    <dsp:sp modelId="{3D8176BC-F8C1-4DFF-9A12-E0561F96AA20}">
      <dsp:nvSpPr>
        <dsp:cNvPr id="0" name=""/>
        <dsp:cNvSpPr/>
      </dsp:nvSpPr>
      <dsp:spPr>
        <a:xfrm>
          <a:off x="0" y="962974"/>
          <a:ext cx="10668000" cy="87395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t>First source of advice and support for students when interacting with College or University authorities.</a:t>
          </a:r>
          <a:endParaRPr lang="en-US" sz="2200" kern="1200" dirty="0"/>
        </a:p>
      </dsp:txBody>
      <dsp:txXfrm>
        <a:off x="42663" y="1005637"/>
        <a:ext cx="10582674" cy="788627"/>
      </dsp:txXfrm>
    </dsp:sp>
    <dsp:sp modelId="{C25E2B46-B58E-40E6-AAEE-70357CAA7604}">
      <dsp:nvSpPr>
        <dsp:cNvPr id="0" name=""/>
        <dsp:cNvSpPr/>
      </dsp:nvSpPr>
      <dsp:spPr>
        <a:xfrm>
          <a:off x="0" y="1900287"/>
          <a:ext cx="10668000" cy="87395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t>Role primarily for triage or signposting.</a:t>
          </a:r>
          <a:endParaRPr lang="en-US" sz="2200" kern="1200"/>
        </a:p>
      </dsp:txBody>
      <dsp:txXfrm>
        <a:off x="42663" y="1942950"/>
        <a:ext cx="10582674" cy="788627"/>
      </dsp:txXfrm>
    </dsp:sp>
    <dsp:sp modelId="{660758D8-13B3-4DAF-8E77-4BB15BD5892B}">
      <dsp:nvSpPr>
        <dsp:cNvPr id="0" name=""/>
        <dsp:cNvSpPr/>
      </dsp:nvSpPr>
      <dsp:spPr>
        <a:xfrm>
          <a:off x="0" y="2837600"/>
          <a:ext cx="10668000" cy="87395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t>Tutors are </a:t>
          </a:r>
          <a:r>
            <a:rPr lang="en-GB" sz="2200" b="1" kern="1200"/>
            <a:t>not</a:t>
          </a:r>
          <a:r>
            <a:rPr lang="en-GB" sz="2200" kern="1200"/>
            <a:t> therapists or counsellors.</a:t>
          </a:r>
          <a:endParaRPr lang="en-US" sz="2200" kern="1200"/>
        </a:p>
      </dsp:txBody>
      <dsp:txXfrm>
        <a:off x="42663" y="2880263"/>
        <a:ext cx="10582674" cy="7886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47D45A-D02E-44BC-BE7C-346868C3C774}">
      <dsp:nvSpPr>
        <dsp:cNvPr id="0" name=""/>
        <dsp:cNvSpPr/>
      </dsp:nvSpPr>
      <dsp:spPr>
        <a:xfrm>
          <a:off x="234538" y="347"/>
          <a:ext cx="2072133" cy="124328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Extreme eating behaviour and/or weight fluctuation</a:t>
          </a:r>
          <a:endParaRPr lang="en-US" sz="1600" kern="1200" dirty="0"/>
        </a:p>
      </dsp:txBody>
      <dsp:txXfrm>
        <a:off x="234538" y="347"/>
        <a:ext cx="2072133" cy="1243280"/>
      </dsp:txXfrm>
    </dsp:sp>
    <dsp:sp modelId="{964750B4-00FB-4724-B398-D37705325012}">
      <dsp:nvSpPr>
        <dsp:cNvPr id="0" name=""/>
        <dsp:cNvSpPr/>
      </dsp:nvSpPr>
      <dsp:spPr>
        <a:xfrm>
          <a:off x="2513885" y="347"/>
          <a:ext cx="2072133" cy="124328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Use of drugs or abuse of alcohol</a:t>
          </a:r>
          <a:endParaRPr lang="en-US" sz="1600" kern="1200" dirty="0"/>
        </a:p>
      </dsp:txBody>
      <dsp:txXfrm>
        <a:off x="2513885" y="347"/>
        <a:ext cx="2072133" cy="1243280"/>
      </dsp:txXfrm>
    </dsp:sp>
    <dsp:sp modelId="{CDC4DDDA-DFD4-4240-A48A-FD58255C8B77}">
      <dsp:nvSpPr>
        <dsp:cNvPr id="0" name=""/>
        <dsp:cNvSpPr/>
      </dsp:nvSpPr>
      <dsp:spPr>
        <a:xfrm>
          <a:off x="4793233" y="347"/>
          <a:ext cx="2072133" cy="124328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Withdrawal from others, loneliness</a:t>
          </a:r>
          <a:endParaRPr lang="en-US" sz="1600" kern="1200" dirty="0"/>
        </a:p>
      </dsp:txBody>
      <dsp:txXfrm>
        <a:off x="4793233" y="347"/>
        <a:ext cx="2072133" cy="1243280"/>
      </dsp:txXfrm>
    </dsp:sp>
    <dsp:sp modelId="{6FA03945-00AB-4894-9C6E-0A25CD43B711}">
      <dsp:nvSpPr>
        <dsp:cNvPr id="0" name=""/>
        <dsp:cNvSpPr/>
      </dsp:nvSpPr>
      <dsp:spPr>
        <a:xfrm>
          <a:off x="7072580" y="347"/>
          <a:ext cx="2072133" cy="124328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Gambling or debt problems</a:t>
          </a:r>
          <a:endParaRPr lang="en-US" sz="1600" kern="1200" dirty="0"/>
        </a:p>
      </dsp:txBody>
      <dsp:txXfrm>
        <a:off x="7072580" y="347"/>
        <a:ext cx="2072133" cy="1243280"/>
      </dsp:txXfrm>
    </dsp:sp>
    <dsp:sp modelId="{C1E09574-2807-4D68-8539-B87F94076B63}">
      <dsp:nvSpPr>
        <dsp:cNvPr id="0" name=""/>
        <dsp:cNvSpPr/>
      </dsp:nvSpPr>
      <dsp:spPr>
        <a:xfrm>
          <a:off x="9351927" y="347"/>
          <a:ext cx="2072133" cy="124328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Sudden changes to behaviour</a:t>
          </a:r>
          <a:endParaRPr lang="en-US" sz="1600" kern="1200" dirty="0"/>
        </a:p>
      </dsp:txBody>
      <dsp:txXfrm>
        <a:off x="9351927" y="347"/>
        <a:ext cx="2072133" cy="1243280"/>
      </dsp:txXfrm>
    </dsp:sp>
    <dsp:sp modelId="{62435C94-AE2C-4852-95B2-39F1BD4F3C08}">
      <dsp:nvSpPr>
        <dsp:cNvPr id="0" name=""/>
        <dsp:cNvSpPr/>
      </dsp:nvSpPr>
      <dsp:spPr>
        <a:xfrm>
          <a:off x="234538" y="1450840"/>
          <a:ext cx="2072133" cy="124328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Deterioration in academic performance, particularly if this is untypical</a:t>
          </a:r>
          <a:endParaRPr lang="en-US" sz="1600" kern="1200" dirty="0"/>
        </a:p>
      </dsp:txBody>
      <dsp:txXfrm>
        <a:off x="234538" y="1450840"/>
        <a:ext cx="2072133" cy="1243280"/>
      </dsp:txXfrm>
    </dsp:sp>
    <dsp:sp modelId="{804B3A84-DA3C-40FF-833F-925F28568D5A}">
      <dsp:nvSpPr>
        <dsp:cNvPr id="0" name=""/>
        <dsp:cNvSpPr/>
      </dsp:nvSpPr>
      <dsp:spPr>
        <a:xfrm>
          <a:off x="2513885" y="1450840"/>
          <a:ext cx="2072133" cy="124328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Sudden mood changes and/or changed demeanour</a:t>
          </a:r>
          <a:endParaRPr lang="en-US" sz="1600" kern="1200" dirty="0"/>
        </a:p>
      </dsp:txBody>
      <dsp:txXfrm>
        <a:off x="2513885" y="1450840"/>
        <a:ext cx="2072133" cy="1243280"/>
      </dsp:txXfrm>
    </dsp:sp>
    <dsp:sp modelId="{2524A2C8-D3B1-4086-9BC3-AF6F858F5CE1}">
      <dsp:nvSpPr>
        <dsp:cNvPr id="0" name=""/>
        <dsp:cNvSpPr/>
      </dsp:nvSpPr>
      <dsp:spPr>
        <a:xfrm>
          <a:off x="4793233" y="1450840"/>
          <a:ext cx="2072133" cy="124328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Persistent absence, persistent lateness or lack of response to attempts to engage</a:t>
          </a:r>
          <a:endParaRPr lang="en-US" sz="1600" kern="1200" dirty="0"/>
        </a:p>
      </dsp:txBody>
      <dsp:txXfrm>
        <a:off x="4793233" y="1450840"/>
        <a:ext cx="2072133" cy="1243280"/>
      </dsp:txXfrm>
    </dsp:sp>
    <dsp:sp modelId="{7BAA89E8-D1E1-4396-AF46-3FF4501C96FD}">
      <dsp:nvSpPr>
        <dsp:cNvPr id="0" name=""/>
        <dsp:cNvSpPr/>
      </dsp:nvSpPr>
      <dsp:spPr>
        <a:xfrm>
          <a:off x="7072580" y="1450840"/>
          <a:ext cx="2072133" cy="124328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Anxieties about sexuality</a:t>
          </a:r>
          <a:endParaRPr lang="en-US" sz="1600" kern="1200" dirty="0"/>
        </a:p>
      </dsp:txBody>
      <dsp:txXfrm>
        <a:off x="7072580" y="1450840"/>
        <a:ext cx="2072133" cy="1243280"/>
      </dsp:txXfrm>
    </dsp:sp>
    <dsp:sp modelId="{6E76769A-BFFF-4D3D-8F6F-5E9E0D53FC7D}">
      <dsp:nvSpPr>
        <dsp:cNvPr id="0" name=""/>
        <dsp:cNvSpPr/>
      </dsp:nvSpPr>
      <dsp:spPr>
        <a:xfrm>
          <a:off x="9351927" y="1450840"/>
          <a:ext cx="2072133" cy="124328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Paranoid or delusional thinking</a:t>
          </a:r>
          <a:endParaRPr lang="en-US" sz="1600" kern="1200" dirty="0"/>
        </a:p>
      </dsp:txBody>
      <dsp:txXfrm>
        <a:off x="9351927" y="1450840"/>
        <a:ext cx="2072133" cy="1243280"/>
      </dsp:txXfrm>
    </dsp:sp>
    <dsp:sp modelId="{A810826D-C293-4CFF-A656-BBA1A1C1BB04}">
      <dsp:nvSpPr>
        <dsp:cNvPr id="0" name=""/>
        <dsp:cNvSpPr/>
      </dsp:nvSpPr>
      <dsp:spPr>
        <a:xfrm>
          <a:off x="2513885" y="2901334"/>
          <a:ext cx="2072133" cy="124328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Suicidal ideation</a:t>
          </a:r>
          <a:endParaRPr lang="en-US" sz="1600" kern="1200" dirty="0"/>
        </a:p>
      </dsp:txBody>
      <dsp:txXfrm>
        <a:off x="2513885" y="2901334"/>
        <a:ext cx="2072133" cy="1243280"/>
      </dsp:txXfrm>
    </dsp:sp>
    <dsp:sp modelId="{7052C45C-223D-4492-AE54-FCBDB7D93B42}">
      <dsp:nvSpPr>
        <dsp:cNvPr id="0" name=""/>
        <dsp:cNvSpPr/>
      </dsp:nvSpPr>
      <dsp:spPr>
        <a:xfrm>
          <a:off x="4793233" y="2901334"/>
          <a:ext cx="2072133" cy="124328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Any self-harming behaviour or suicide attempt</a:t>
          </a:r>
          <a:endParaRPr lang="en-US" sz="1600" kern="1200" dirty="0"/>
        </a:p>
      </dsp:txBody>
      <dsp:txXfrm>
        <a:off x="4793233" y="2901334"/>
        <a:ext cx="2072133" cy="1243280"/>
      </dsp:txXfrm>
    </dsp:sp>
    <dsp:sp modelId="{42C75E21-8AAE-4925-8669-06F6F4B0AA88}">
      <dsp:nvSpPr>
        <dsp:cNvPr id="0" name=""/>
        <dsp:cNvSpPr/>
      </dsp:nvSpPr>
      <dsp:spPr>
        <a:xfrm>
          <a:off x="7072580" y="2901334"/>
          <a:ext cx="2072133" cy="124328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Unsustainable expectations of or demand on their Tutor</a:t>
          </a:r>
          <a:endParaRPr lang="en-US" sz="1600" kern="1200" dirty="0"/>
        </a:p>
      </dsp:txBody>
      <dsp:txXfrm>
        <a:off x="7072580" y="2901334"/>
        <a:ext cx="2072133" cy="12432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02C71F-A82C-4A14-A730-4B23470EC696}">
      <dsp:nvSpPr>
        <dsp:cNvPr id="0" name=""/>
        <dsp:cNvSpPr/>
      </dsp:nvSpPr>
      <dsp:spPr>
        <a:xfrm>
          <a:off x="0" y="451503"/>
          <a:ext cx="10668000" cy="527670"/>
        </a:xfrm>
        <a:prstGeom prst="roundRect">
          <a:avLst/>
        </a:prstGeom>
        <a:solidFill>
          <a:schemeClr val="accent3"/>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solidFill>
                <a:schemeClr val="bg1"/>
              </a:solidFill>
            </a:rPr>
            <a:t>Senior Tutors: </a:t>
          </a:r>
          <a:r>
            <a:rPr lang="en-GB" sz="2200" kern="1200"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www.seniortutors.admin.cam.ac.uk</a:t>
          </a:r>
          <a:endParaRPr lang="en-US" sz="2200" kern="1200" dirty="0">
            <a:solidFill>
              <a:schemeClr val="bg1"/>
            </a:solidFill>
          </a:endParaRPr>
        </a:p>
      </dsp:txBody>
      <dsp:txXfrm>
        <a:off x="25759" y="477262"/>
        <a:ext cx="10616482" cy="476152"/>
      </dsp:txXfrm>
    </dsp:sp>
    <dsp:sp modelId="{6C995D3C-6187-447B-9FB0-978A4A64119A}">
      <dsp:nvSpPr>
        <dsp:cNvPr id="0" name=""/>
        <dsp:cNvSpPr/>
      </dsp:nvSpPr>
      <dsp:spPr>
        <a:xfrm>
          <a:off x="0" y="1042533"/>
          <a:ext cx="10668000" cy="527670"/>
        </a:xfrm>
        <a:prstGeom prst="roundRect">
          <a:avLst/>
        </a:prstGeom>
        <a:solidFill>
          <a:schemeClr val="accent3"/>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solidFill>
                <a:schemeClr val="bg1"/>
              </a:solidFill>
            </a:rPr>
            <a:t>Cambridge students: </a:t>
          </a:r>
          <a:r>
            <a:rPr lang="en-GB" sz="2200" kern="1200" dirty="0">
              <a:solidFill>
                <a:schemeClr val="bg1"/>
              </a:solidFill>
              <a:hlinkClick xmlns:r="http://schemas.openxmlformats.org/officeDocument/2006/relationships" r:id="rId2">
                <a:extLst>
                  <a:ext uri="{A12FA001-AC4F-418D-AE19-62706E023703}">
                    <ahyp:hlinkClr xmlns:ahyp="http://schemas.microsoft.com/office/drawing/2018/hyperlinkcolor" val="tx"/>
                  </a:ext>
                </a:extLst>
              </a:hlinkClick>
            </a:rPr>
            <a:t>www.cambridgestudents.cam.ac.uk</a:t>
          </a:r>
          <a:endParaRPr lang="en-US" sz="2200" kern="1200" dirty="0">
            <a:solidFill>
              <a:schemeClr val="bg1"/>
            </a:solidFill>
          </a:endParaRPr>
        </a:p>
      </dsp:txBody>
      <dsp:txXfrm>
        <a:off x="25759" y="1068292"/>
        <a:ext cx="10616482" cy="476152"/>
      </dsp:txXfrm>
    </dsp:sp>
    <dsp:sp modelId="{AA4631EE-E265-4C8A-8F17-EC8199FDBF16}">
      <dsp:nvSpPr>
        <dsp:cNvPr id="0" name=""/>
        <dsp:cNvSpPr/>
      </dsp:nvSpPr>
      <dsp:spPr>
        <a:xfrm>
          <a:off x="0" y="1633564"/>
          <a:ext cx="10668000" cy="527670"/>
        </a:xfrm>
        <a:prstGeom prst="roundRect">
          <a:avLst/>
        </a:prstGeom>
        <a:solidFill>
          <a:schemeClr val="accent3"/>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solidFill>
                <a:schemeClr val="bg1"/>
              </a:solidFill>
            </a:rPr>
            <a:t>Student support : </a:t>
          </a:r>
          <a:r>
            <a:rPr lang="en-GB" sz="2200" kern="1200" dirty="0">
              <a:solidFill>
                <a:schemeClr val="bg1"/>
              </a:solidFill>
              <a:hlinkClick xmlns:r="http://schemas.openxmlformats.org/officeDocument/2006/relationships" r:id="rId3">
                <a:extLst>
                  <a:ext uri="{A12FA001-AC4F-418D-AE19-62706E023703}">
                    <ahyp:hlinkClr xmlns:ahyp="http://schemas.microsoft.com/office/drawing/2018/hyperlinkcolor" val="tx"/>
                  </a:ext>
                </a:extLst>
              </a:hlinkClick>
            </a:rPr>
            <a:t>www.studentsupport.cam.ac.uk</a:t>
          </a:r>
          <a:endParaRPr lang="en-US" sz="2200" kern="1200" dirty="0">
            <a:solidFill>
              <a:schemeClr val="bg1"/>
            </a:solidFill>
          </a:endParaRPr>
        </a:p>
      </dsp:txBody>
      <dsp:txXfrm>
        <a:off x="25759" y="1659323"/>
        <a:ext cx="10616482" cy="476152"/>
      </dsp:txXfrm>
    </dsp:sp>
    <dsp:sp modelId="{6556CC29-B7EE-41B1-AE68-029D86C7419B}">
      <dsp:nvSpPr>
        <dsp:cNvPr id="0" name=""/>
        <dsp:cNvSpPr/>
      </dsp:nvSpPr>
      <dsp:spPr>
        <a:xfrm>
          <a:off x="0" y="2224594"/>
          <a:ext cx="10668000" cy="527670"/>
        </a:xfrm>
        <a:prstGeom prst="roundRect">
          <a:avLst/>
        </a:prstGeom>
        <a:solidFill>
          <a:schemeClr val="accent3"/>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solidFill>
                <a:schemeClr val="bg1"/>
              </a:solidFill>
            </a:rPr>
            <a:t>Student complaints: </a:t>
          </a:r>
          <a:r>
            <a:rPr lang="en-GB" sz="2200" kern="1200" dirty="0">
              <a:solidFill>
                <a:schemeClr val="bg1"/>
              </a:solidFill>
              <a:hlinkClick xmlns:r="http://schemas.openxmlformats.org/officeDocument/2006/relationships" r:id="rId4">
                <a:extLst>
                  <a:ext uri="{A12FA001-AC4F-418D-AE19-62706E023703}">
                    <ahyp:hlinkClr xmlns:ahyp="http://schemas.microsoft.com/office/drawing/2018/hyperlinkcolor" val="tx"/>
                  </a:ext>
                </a:extLst>
              </a:hlinkClick>
            </a:rPr>
            <a:t>www.studentcomplaints.admin.cam.ac.uk</a:t>
          </a:r>
          <a:endParaRPr lang="en-US" sz="2200" kern="1200" dirty="0">
            <a:solidFill>
              <a:schemeClr val="bg1"/>
            </a:solidFill>
          </a:endParaRPr>
        </a:p>
      </dsp:txBody>
      <dsp:txXfrm>
        <a:off x="25759" y="2250353"/>
        <a:ext cx="10616482" cy="476152"/>
      </dsp:txXfrm>
    </dsp:sp>
    <dsp:sp modelId="{13EBB082-F1FB-4E9E-896E-650F15339A03}">
      <dsp:nvSpPr>
        <dsp:cNvPr id="0" name=""/>
        <dsp:cNvSpPr/>
      </dsp:nvSpPr>
      <dsp:spPr>
        <a:xfrm>
          <a:off x="0" y="2815624"/>
          <a:ext cx="10668000" cy="527670"/>
        </a:xfrm>
        <a:prstGeom prst="roundRect">
          <a:avLst/>
        </a:prstGeom>
        <a:solidFill>
          <a:schemeClr val="accent3"/>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solidFill>
                <a:schemeClr val="bg1"/>
              </a:solidFill>
            </a:rPr>
            <a:t>ADRC: </a:t>
          </a:r>
          <a:r>
            <a:rPr lang="en-GB" sz="2200" kern="1200" dirty="0">
              <a:solidFill>
                <a:schemeClr val="bg1"/>
              </a:solidFill>
              <a:hlinkClick xmlns:r="http://schemas.openxmlformats.org/officeDocument/2006/relationships" r:id="rId5">
                <a:extLst>
                  <a:ext uri="{A12FA001-AC4F-418D-AE19-62706E023703}">
                    <ahyp:hlinkClr xmlns:ahyp="http://schemas.microsoft.com/office/drawing/2018/hyperlinkcolor" val="tx"/>
                  </a:ext>
                </a:extLst>
              </a:hlinkClick>
            </a:rPr>
            <a:t>www.disability.admin.cam.ac.uk</a:t>
          </a:r>
          <a:endParaRPr lang="en-US" sz="2200" kern="1200" dirty="0">
            <a:solidFill>
              <a:schemeClr val="bg1"/>
            </a:solidFill>
          </a:endParaRPr>
        </a:p>
      </dsp:txBody>
      <dsp:txXfrm>
        <a:off x="25759" y="2841383"/>
        <a:ext cx="10616482" cy="476152"/>
      </dsp:txXfrm>
    </dsp:sp>
    <dsp:sp modelId="{B5BDA4C9-D12B-4160-BD5A-65BE2FC661C0}">
      <dsp:nvSpPr>
        <dsp:cNvPr id="0" name=""/>
        <dsp:cNvSpPr/>
      </dsp:nvSpPr>
      <dsp:spPr>
        <a:xfrm>
          <a:off x="0" y="3406654"/>
          <a:ext cx="10668000" cy="527670"/>
        </a:xfrm>
        <a:prstGeom prst="roundRect">
          <a:avLst/>
        </a:prstGeom>
        <a:solidFill>
          <a:schemeClr val="accent3"/>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solidFill>
                <a:schemeClr val="bg1"/>
              </a:solidFill>
            </a:rPr>
            <a:t>Student Advice Service: </a:t>
          </a:r>
          <a:r>
            <a:rPr lang="en-GB" sz="2200" kern="1200" dirty="0">
              <a:solidFill>
                <a:schemeClr val="bg1"/>
              </a:solidFill>
              <a:hlinkClick xmlns:r="http://schemas.openxmlformats.org/officeDocument/2006/relationships" r:id="rId6">
                <a:extLst>
                  <a:ext uri="{A12FA001-AC4F-418D-AE19-62706E023703}">
                    <ahyp:hlinkClr xmlns:ahyp="http://schemas.microsoft.com/office/drawing/2018/hyperlinkcolor" val="tx"/>
                  </a:ext>
                </a:extLst>
              </a:hlinkClick>
            </a:rPr>
            <a:t>www.cambridgesu.co.uk/advice/student-advice-service</a:t>
          </a:r>
          <a:r>
            <a:rPr lang="en-GB" sz="2200" kern="1200" dirty="0">
              <a:solidFill>
                <a:schemeClr val="bg1"/>
              </a:solidFill>
            </a:rPr>
            <a:t>  </a:t>
          </a:r>
          <a:endParaRPr lang="en-US" sz="2200" kern="1200" dirty="0">
            <a:solidFill>
              <a:schemeClr val="bg1"/>
            </a:solidFill>
          </a:endParaRPr>
        </a:p>
      </dsp:txBody>
      <dsp:txXfrm>
        <a:off x="25759" y="3432413"/>
        <a:ext cx="10616482" cy="476152"/>
      </dsp:txXfrm>
    </dsp:sp>
    <dsp:sp modelId="{3E2518E7-DD50-4AD3-BC1A-63856B7EDBA2}">
      <dsp:nvSpPr>
        <dsp:cNvPr id="0" name=""/>
        <dsp:cNvSpPr/>
      </dsp:nvSpPr>
      <dsp:spPr>
        <a:xfrm>
          <a:off x="0" y="3997684"/>
          <a:ext cx="10668000" cy="527670"/>
        </a:xfrm>
        <a:prstGeom prst="roundRect">
          <a:avLst/>
        </a:prstGeom>
        <a:solidFill>
          <a:schemeClr val="accent3"/>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solidFill>
                <a:schemeClr val="bg1"/>
              </a:solidFill>
            </a:rPr>
            <a:t>[College] student handbook: [link]</a:t>
          </a:r>
          <a:endParaRPr lang="en-US" sz="2200" kern="1200">
            <a:solidFill>
              <a:schemeClr val="bg1"/>
            </a:solidFill>
          </a:endParaRPr>
        </a:p>
      </dsp:txBody>
      <dsp:txXfrm>
        <a:off x="25759" y="4023443"/>
        <a:ext cx="10616482" cy="476152"/>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5F81AB-EF3D-4B30-8AB5-0E3A757957C9}" type="datetimeFigureOut">
              <a:rPr lang="en-GB" smtClean="0"/>
              <a:t>18/06/2025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A36681-0767-4DD6-BEFB-5A3E247851CD}" type="slidenum">
              <a:rPr lang="en-GB" smtClean="0"/>
              <a:t>‹#›</a:t>
            </a:fld>
            <a:endParaRPr lang="en-GB"/>
          </a:p>
        </p:txBody>
      </p:sp>
    </p:spTree>
    <p:extLst>
      <p:ext uri="{BB962C8B-B14F-4D97-AF65-F5344CB8AC3E}">
        <p14:creationId xmlns:p14="http://schemas.microsoft.com/office/powerpoint/2010/main" val="1091797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 are included here either as a guide for</a:t>
            </a:r>
            <a:r>
              <a:rPr lang="en-GB" baseline="0" dirty="0"/>
              <a:t> the training provider, or prompts for the College to consider when adapting these slides.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Further resources: www.seniortutors.admin.cam.ac.uk/guidance-and-procedures/roles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Template v1, published 07/07/25. Created by Malcolm Millbrook, Intercollegiate Services Ltd, consolidating previous guidance and with contributions from intercollegiate senior officers, Heads of Department in the University’s Education Section, and the Cambridge SU.</a:t>
            </a:r>
          </a:p>
        </p:txBody>
      </p:sp>
      <p:sp>
        <p:nvSpPr>
          <p:cNvPr id="4" name="Slide Number Placeholder 3"/>
          <p:cNvSpPr>
            <a:spLocks noGrp="1"/>
          </p:cNvSpPr>
          <p:nvPr>
            <p:ph type="sldNum" sz="quarter" idx="5"/>
          </p:nvPr>
        </p:nvSpPr>
        <p:spPr/>
        <p:txBody>
          <a:bodyPr/>
          <a:lstStyle/>
          <a:p>
            <a:fld id="{81A36681-0767-4DD6-BEFB-5A3E247851CD}" type="slidenum">
              <a:rPr lang="en-GB" smtClean="0"/>
              <a:t>1</a:t>
            </a:fld>
            <a:endParaRPr lang="en-GB"/>
          </a:p>
        </p:txBody>
      </p:sp>
    </p:spTree>
    <p:extLst>
      <p:ext uri="{BB962C8B-B14F-4D97-AF65-F5344CB8AC3E}">
        <p14:creationId xmlns:p14="http://schemas.microsoft.com/office/powerpoint/2010/main" val="979338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BFF666-CCF1-2019-7E0D-D7724ED8377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311542A-A0D3-1966-4A66-3DFA443632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7FF1CFF-A8A0-6B0D-DEF1-09EAA3863133}"/>
              </a:ext>
            </a:extLst>
          </p:cNvPr>
          <p:cNvSpPr>
            <a:spLocks noGrp="1"/>
          </p:cNvSpPr>
          <p:nvPr>
            <p:ph type="body" idx="1"/>
          </p:nvPr>
        </p:nvSpPr>
        <p:spPr/>
        <p:txBody>
          <a:bodyPr/>
          <a:lstStyle/>
          <a:p>
            <a:pPr marL="0" indent="0">
              <a:buFont typeface="Arial" panose="020B0604020202020204" pitchFamily="34" charset="0"/>
              <a:buNone/>
            </a:pPr>
            <a:r>
              <a:rPr lang="en-GB" dirty="0"/>
              <a:t>When meeting students there is certain behaviour that can encourage their engagement:</a:t>
            </a:r>
          </a:p>
          <a:p>
            <a:pPr marL="171450" indent="-171450">
              <a:buFont typeface="Arial" panose="020B0604020202020204" pitchFamily="34" charset="0"/>
              <a:buChar char="•"/>
            </a:pPr>
            <a:r>
              <a:rPr lang="en-GB" dirty="0"/>
              <a:t>Should a situation arise where there is risk to life or immediate safety of a student, safeguarding responsibilities will always override the need for confidentiality.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Listen with undivided attention, take notes after the conversation. Avoid asking questions to break silences, instead use minimal prompts (‘mm’, ‘yes’).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Describe your impression of the other’s feelings and repeat what you’ve heard to show you are listening and to test your understanding. Keep questions to a minimum unless you need precise information (in which case ask precise questions), you want to open up the area (e.g. ‘I’d find it helpful to know…’, or to prompt (e.g. ‘and so, what happened next?’). Avoid ‘why’ questions. Avoid speaking too soon, too often or for too long.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Language is constantly evolving. Students will have their own preferences for how they would describe themselves, and how they wish to be described. If in doubt listen, learn, and politely ask about preferences, and apologise and learn from mistakes. https://ncas.ac.uk/for-staff/inclusive-language-guide</a:t>
            </a:r>
          </a:p>
        </p:txBody>
      </p:sp>
      <p:sp>
        <p:nvSpPr>
          <p:cNvPr id="4" name="Slide Number Placeholder 3">
            <a:extLst>
              <a:ext uri="{FF2B5EF4-FFF2-40B4-BE49-F238E27FC236}">
                <a16:creationId xmlns:a16="http://schemas.microsoft.com/office/drawing/2014/main" id="{509A3CB7-E056-179F-55E1-2F70CEA1F0C1}"/>
              </a:ext>
            </a:extLst>
          </p:cNvPr>
          <p:cNvSpPr>
            <a:spLocks noGrp="1"/>
          </p:cNvSpPr>
          <p:nvPr>
            <p:ph type="sldNum" sz="quarter" idx="5"/>
          </p:nvPr>
        </p:nvSpPr>
        <p:spPr/>
        <p:txBody>
          <a:bodyPr/>
          <a:lstStyle/>
          <a:p>
            <a:fld id="{81A36681-0767-4DD6-BEFB-5A3E247851CD}" type="slidenum">
              <a:rPr lang="en-GB" smtClean="0"/>
              <a:t>10</a:t>
            </a:fld>
            <a:endParaRPr lang="en-GB"/>
          </a:p>
        </p:txBody>
      </p:sp>
    </p:spTree>
    <p:extLst>
      <p:ext uri="{BB962C8B-B14F-4D97-AF65-F5344CB8AC3E}">
        <p14:creationId xmlns:p14="http://schemas.microsoft.com/office/powerpoint/2010/main" val="1607306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2AF629-DB18-6C2E-910F-9FFF4D4B758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1402362-10BE-3F2D-7187-7E792F33D2E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9B1177F-5899-ED7F-C344-CD4B4112BB5F}"/>
              </a:ext>
            </a:extLst>
          </p:cNvPr>
          <p:cNvSpPr>
            <a:spLocks noGrp="1"/>
          </p:cNvSpPr>
          <p:nvPr>
            <p:ph type="body" idx="1"/>
          </p:nvPr>
        </p:nvSpPr>
        <p:spPr/>
        <p:txBody>
          <a:bodyPr/>
          <a:lstStyle/>
          <a:p>
            <a:pPr marL="0" indent="0">
              <a:buFont typeface="Arial" panose="020B0604020202020204" pitchFamily="34" charset="0"/>
              <a:buNone/>
            </a:pPr>
            <a:r>
              <a:rPr lang="en-GB" dirty="0"/>
              <a:t>Expansion</a:t>
            </a:r>
            <a:r>
              <a:rPr lang="en-GB" baseline="0" dirty="0"/>
              <a:t> on displayed points:</a:t>
            </a:r>
            <a:endParaRPr lang="en-GB" dirty="0"/>
          </a:p>
          <a:p>
            <a:pPr marL="171450" indent="-171450">
              <a:buFont typeface="Arial" panose="020B0604020202020204" pitchFamily="34" charset="0"/>
              <a:buChar char="•"/>
            </a:pPr>
            <a:r>
              <a:rPr lang="en-GB" dirty="0"/>
              <a:t>In addition, certain life-events may indicate a student may need access to additional support, e.g. recent loss of a close relationship, bereavement, an experience of failure.</a:t>
            </a:r>
          </a:p>
          <a:p>
            <a:pPr marL="171450" indent="-171450">
              <a:buFont typeface="Arial" panose="020B0604020202020204" pitchFamily="34" charset="0"/>
              <a:buChar char="•"/>
            </a:pPr>
            <a:r>
              <a:rPr lang="en-GB" dirty="0"/>
              <a:t>If there are concerns that a student maybe be vulnerable to radicalisation, without an immediate risk to safety, raise concerns with the Senior Tutor.</a:t>
            </a:r>
          </a:p>
        </p:txBody>
      </p:sp>
      <p:sp>
        <p:nvSpPr>
          <p:cNvPr id="4" name="Slide Number Placeholder 3">
            <a:extLst>
              <a:ext uri="{FF2B5EF4-FFF2-40B4-BE49-F238E27FC236}">
                <a16:creationId xmlns:a16="http://schemas.microsoft.com/office/drawing/2014/main" id="{BBA6D3F6-4F0B-8CF2-47AD-32F5F5D61D03}"/>
              </a:ext>
            </a:extLst>
          </p:cNvPr>
          <p:cNvSpPr>
            <a:spLocks noGrp="1"/>
          </p:cNvSpPr>
          <p:nvPr>
            <p:ph type="sldNum" sz="quarter" idx="5"/>
          </p:nvPr>
        </p:nvSpPr>
        <p:spPr/>
        <p:txBody>
          <a:bodyPr/>
          <a:lstStyle/>
          <a:p>
            <a:fld id="{81A36681-0767-4DD6-BEFB-5A3E247851CD}" type="slidenum">
              <a:rPr lang="en-GB" smtClean="0"/>
              <a:t>11</a:t>
            </a:fld>
            <a:endParaRPr lang="en-GB"/>
          </a:p>
        </p:txBody>
      </p:sp>
    </p:spTree>
    <p:extLst>
      <p:ext uri="{BB962C8B-B14F-4D97-AF65-F5344CB8AC3E}">
        <p14:creationId xmlns:p14="http://schemas.microsoft.com/office/powerpoint/2010/main" val="39555851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3C9579-9E90-BF67-82F5-CD0A44376C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2FCEFF-D428-256D-5B6F-68BE27090A3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8E53B9B-7308-9F2F-CD46-1B88BAA6CAE2}"/>
              </a:ext>
            </a:extLst>
          </p:cNvPr>
          <p:cNvSpPr>
            <a:spLocks noGrp="1"/>
          </p:cNvSpPr>
          <p:nvPr>
            <p:ph type="body" idx="1"/>
          </p:nvPr>
        </p:nvSpPr>
        <p:spPr/>
        <p:txBody>
          <a:bodyPr/>
          <a:lstStyle/>
          <a:p>
            <a:pPr marL="0" indent="0">
              <a:buFont typeface="Arial" panose="020B0604020202020204" pitchFamily="34" charset="0"/>
              <a:buNone/>
            </a:pPr>
            <a:r>
              <a:rPr lang="en-GB" dirty="0"/>
              <a:t>Expansion</a:t>
            </a:r>
            <a:r>
              <a:rPr lang="en-GB" baseline="0" dirty="0"/>
              <a:t> on displayed points:</a:t>
            </a:r>
            <a:endParaRPr lang="en-GB" dirty="0"/>
          </a:p>
          <a:p>
            <a:pPr marL="171450" indent="-171450">
              <a:buFont typeface="Arial" panose="020B0604020202020204" pitchFamily="34" charset="0"/>
              <a:buChar char="•"/>
            </a:pPr>
            <a:r>
              <a:rPr lang="en-GB" dirty="0"/>
              <a:t>ADRC provides confidential information, advice and guidance to staff and students about the best ways to remove barriers to a disabled student’s ability to fully experience all that Cambridge has to offer. Tutor should advise students to contact ADRC if they disclose a disability, it is the student’s responsibility to obtain this support with ADRC.</a:t>
            </a:r>
          </a:p>
          <a:p>
            <a:pPr marL="171450" indent="-171450">
              <a:buFont typeface="Arial" panose="020B0604020202020204" pitchFamily="34" charset="0"/>
              <a:buChar char="•"/>
            </a:pPr>
            <a:r>
              <a:rPr lang="en-GB" dirty="0"/>
              <a:t>ADRC happy to meet in person to discuss concerns Tutors have. An ADRC advisor will meet with Tutorial staff to discuss incoming students with </a:t>
            </a:r>
            <a:r>
              <a:rPr lang="en-GB"/>
              <a:t>known disabilities.</a:t>
            </a:r>
            <a:endParaRPr lang="en-GB" dirty="0"/>
          </a:p>
          <a:p>
            <a:pPr marL="171450" indent="-171450">
              <a:buFont typeface="Arial" panose="020B0604020202020204" pitchFamily="34" charset="0"/>
              <a:buChar char="•"/>
            </a:pPr>
            <a:r>
              <a:rPr lang="en-GB" dirty="0"/>
              <a:t>An SSD will be produced once student has engaged with ADRC and need for support is concerned. Available on CamSIS. </a:t>
            </a:r>
          </a:p>
          <a:p>
            <a:pPr marL="171450" indent="-171450">
              <a:buFont typeface="Arial" panose="020B0604020202020204" pitchFamily="34" charset="0"/>
              <a:buChar char="•"/>
            </a:pPr>
            <a:r>
              <a:rPr lang="en-GB" dirty="0"/>
              <a:t>Application for DSA takes time, students should apply as early as possible. ADRC advisor can advise students on which funds they are eligible for.</a:t>
            </a:r>
          </a:p>
        </p:txBody>
      </p:sp>
      <p:sp>
        <p:nvSpPr>
          <p:cNvPr id="4" name="Slide Number Placeholder 3">
            <a:extLst>
              <a:ext uri="{FF2B5EF4-FFF2-40B4-BE49-F238E27FC236}">
                <a16:creationId xmlns:a16="http://schemas.microsoft.com/office/drawing/2014/main" id="{2877701D-520A-D263-BBFE-5C7EB40050B7}"/>
              </a:ext>
            </a:extLst>
          </p:cNvPr>
          <p:cNvSpPr>
            <a:spLocks noGrp="1"/>
          </p:cNvSpPr>
          <p:nvPr>
            <p:ph type="sldNum" sz="quarter" idx="5"/>
          </p:nvPr>
        </p:nvSpPr>
        <p:spPr/>
        <p:txBody>
          <a:bodyPr/>
          <a:lstStyle/>
          <a:p>
            <a:fld id="{81A36681-0767-4DD6-BEFB-5A3E247851CD}" type="slidenum">
              <a:rPr lang="en-GB" smtClean="0"/>
              <a:t>12</a:t>
            </a:fld>
            <a:endParaRPr lang="en-GB"/>
          </a:p>
        </p:txBody>
      </p:sp>
    </p:spTree>
    <p:extLst>
      <p:ext uri="{BB962C8B-B14F-4D97-AF65-F5344CB8AC3E}">
        <p14:creationId xmlns:p14="http://schemas.microsoft.com/office/powerpoint/2010/main" val="3778018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22407E-AB38-F66A-06E5-D7F77C7A823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44F7273-B2F0-209B-3BB7-B7825FC84E8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A38E38A-C22C-71C9-3C1A-BBB0BEDE4B94}"/>
              </a:ext>
            </a:extLst>
          </p:cNvPr>
          <p:cNvSpPr>
            <a:spLocks noGrp="1"/>
          </p:cNvSpPr>
          <p:nvPr>
            <p:ph type="body" idx="1"/>
          </p:nvPr>
        </p:nvSpPr>
        <p:spPr/>
        <p:txBody>
          <a:bodyPr/>
          <a:lstStyle/>
          <a:p>
            <a:pPr marL="0" indent="0">
              <a:buFont typeface="Arial" panose="020B0604020202020204" pitchFamily="34" charset="0"/>
              <a:buNone/>
            </a:pPr>
            <a:r>
              <a:rPr lang="en-GB" dirty="0"/>
              <a:t>Expansion</a:t>
            </a:r>
            <a:r>
              <a:rPr lang="en-GB" baseline="0" dirty="0"/>
              <a:t> on displayed points:</a:t>
            </a:r>
            <a:endParaRPr lang="en-GB" dirty="0"/>
          </a:p>
          <a:p>
            <a:pPr marL="171450" indent="-171450">
              <a:buFont typeface="Arial" panose="020B0604020202020204" pitchFamily="34" charset="0"/>
              <a:buChar char="•"/>
            </a:pPr>
            <a:r>
              <a:rPr lang="en-GB" dirty="0"/>
              <a:t>Practical guidance is available for staff supporting students disclosing any form of harassment, sexual misconduct or violence.</a:t>
            </a:r>
          </a:p>
          <a:p>
            <a:pPr marL="171450" indent="-171450">
              <a:buFont typeface="Arial" panose="020B0604020202020204" pitchFamily="34" charset="0"/>
              <a:buChar char="•"/>
            </a:pPr>
            <a:r>
              <a:rPr lang="en-GB" dirty="0"/>
              <a:t>Certain types of behaviour may constitute a criminal offence; where the student believes a criminal offence has been committed then they are also able to report this to the police, but this is their choice.</a:t>
            </a:r>
          </a:p>
          <a:p>
            <a:pPr marL="171450" indent="-171450">
              <a:buFont typeface="Arial" panose="020B0604020202020204" pitchFamily="34" charset="0"/>
              <a:buChar char="•"/>
            </a:pPr>
            <a:r>
              <a:rPr lang="en-GB" dirty="0"/>
              <a:t>The nature of the offence means that the student may not wish to involve the police or the University, however Student Sexual Harassment and Violence Support Service can help.</a:t>
            </a:r>
          </a:p>
          <a:p>
            <a:pPr marL="171450" indent="-171450">
              <a:buFont typeface="Arial" panose="020B0604020202020204" pitchFamily="34" charset="0"/>
              <a:buChar char="•"/>
            </a:pPr>
            <a:r>
              <a:rPr lang="en-GB" dirty="0"/>
              <a:t>Be aware of College and University disciplinary procedures.</a:t>
            </a:r>
          </a:p>
        </p:txBody>
      </p:sp>
      <p:sp>
        <p:nvSpPr>
          <p:cNvPr id="4" name="Slide Number Placeholder 3">
            <a:extLst>
              <a:ext uri="{FF2B5EF4-FFF2-40B4-BE49-F238E27FC236}">
                <a16:creationId xmlns:a16="http://schemas.microsoft.com/office/drawing/2014/main" id="{54574DCC-2FF4-48FC-A799-7B222B5A13DC}"/>
              </a:ext>
            </a:extLst>
          </p:cNvPr>
          <p:cNvSpPr>
            <a:spLocks noGrp="1"/>
          </p:cNvSpPr>
          <p:nvPr>
            <p:ph type="sldNum" sz="quarter" idx="5"/>
          </p:nvPr>
        </p:nvSpPr>
        <p:spPr/>
        <p:txBody>
          <a:bodyPr/>
          <a:lstStyle/>
          <a:p>
            <a:fld id="{81A36681-0767-4DD6-BEFB-5A3E247851CD}" type="slidenum">
              <a:rPr lang="en-GB" smtClean="0"/>
              <a:t>13</a:t>
            </a:fld>
            <a:endParaRPr lang="en-GB"/>
          </a:p>
        </p:txBody>
      </p:sp>
    </p:spTree>
    <p:extLst>
      <p:ext uri="{BB962C8B-B14F-4D97-AF65-F5344CB8AC3E}">
        <p14:creationId xmlns:p14="http://schemas.microsoft.com/office/powerpoint/2010/main" val="15347334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5F8E7B-3BF2-E92F-E21C-D866BAA068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1D3648-50CB-93A6-3A6C-662A7B2E90B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FD3FB74-87AE-5BC5-1A78-0FFAB6420454}"/>
              </a:ext>
            </a:extLst>
          </p:cNvPr>
          <p:cNvSpPr>
            <a:spLocks noGrp="1"/>
          </p:cNvSpPr>
          <p:nvPr>
            <p:ph type="body" idx="1"/>
          </p:nvPr>
        </p:nvSpPr>
        <p:spPr/>
        <p:txBody>
          <a:bodyPr/>
          <a:lstStyle/>
          <a:p>
            <a:pPr marL="0" indent="0">
              <a:buFont typeface="Arial" panose="020B0604020202020204" pitchFamily="34" charset="0"/>
              <a:buNone/>
            </a:pPr>
            <a:r>
              <a:rPr lang="en-GB" dirty="0"/>
              <a:t>Expansion</a:t>
            </a:r>
            <a:r>
              <a:rPr lang="en-GB" baseline="0" dirty="0"/>
              <a:t> on displayed points:</a:t>
            </a:r>
          </a:p>
          <a:p>
            <a:pPr marL="171450" indent="-171450">
              <a:buFont typeface="Arial" panose="020B0604020202020204" pitchFamily="34" charset="0"/>
              <a:buChar char="•"/>
            </a:pPr>
            <a:r>
              <a:rPr lang="en-GB" baseline="0" dirty="0"/>
              <a:t>Details of available University funds and their application processes are available online.</a:t>
            </a:r>
          </a:p>
          <a:p>
            <a:pPr marL="171450" indent="-171450">
              <a:buFont typeface="Arial" panose="020B0604020202020204" pitchFamily="34" charset="0"/>
              <a:buChar char="•"/>
            </a:pPr>
            <a:r>
              <a:rPr lang="en-GB" baseline="0" dirty="0"/>
              <a:t>University funds will require a letter from the Tutor in support, which shows understanding of the student’s circumstances, their impact, and any mitigation already taken.</a:t>
            </a:r>
            <a:endParaRPr lang="en-GB" dirty="0"/>
          </a:p>
        </p:txBody>
      </p:sp>
      <p:sp>
        <p:nvSpPr>
          <p:cNvPr id="4" name="Slide Number Placeholder 3">
            <a:extLst>
              <a:ext uri="{FF2B5EF4-FFF2-40B4-BE49-F238E27FC236}">
                <a16:creationId xmlns:a16="http://schemas.microsoft.com/office/drawing/2014/main" id="{3F29503D-916E-6333-5DEA-0A8D5DA4AD5D}"/>
              </a:ext>
            </a:extLst>
          </p:cNvPr>
          <p:cNvSpPr>
            <a:spLocks noGrp="1"/>
          </p:cNvSpPr>
          <p:nvPr>
            <p:ph type="sldNum" sz="quarter" idx="5"/>
          </p:nvPr>
        </p:nvSpPr>
        <p:spPr/>
        <p:txBody>
          <a:bodyPr/>
          <a:lstStyle/>
          <a:p>
            <a:fld id="{81A36681-0767-4DD6-BEFB-5A3E247851CD}" type="slidenum">
              <a:rPr lang="en-GB" smtClean="0"/>
              <a:t>14</a:t>
            </a:fld>
            <a:endParaRPr lang="en-GB"/>
          </a:p>
        </p:txBody>
      </p:sp>
    </p:spTree>
    <p:extLst>
      <p:ext uri="{BB962C8B-B14F-4D97-AF65-F5344CB8AC3E}">
        <p14:creationId xmlns:p14="http://schemas.microsoft.com/office/powerpoint/2010/main" val="14183408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1524A7-1D53-8BE2-0D0B-F328441455E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009BACF-FA3F-9D4D-7162-2785A5056AA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91FDF68-EF0A-B219-DA33-825C5858C04A}"/>
              </a:ext>
            </a:extLst>
          </p:cNvPr>
          <p:cNvSpPr>
            <a:spLocks noGrp="1"/>
          </p:cNvSpPr>
          <p:nvPr>
            <p:ph type="body" idx="1"/>
          </p:nvPr>
        </p:nvSpPr>
        <p:spPr/>
        <p:txBody>
          <a:bodyPr/>
          <a:lstStyle/>
          <a:p>
            <a:pPr marL="0" indent="0">
              <a:buFont typeface="Arial" panose="020B0604020202020204" pitchFamily="34" charset="0"/>
              <a:buNone/>
            </a:pPr>
            <a:r>
              <a:rPr lang="en-GB" dirty="0"/>
              <a:t>Expansion</a:t>
            </a:r>
            <a:r>
              <a:rPr lang="en-GB" baseline="0" dirty="0"/>
              <a:t> on displayed points: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UK Visas and Immigration requires the University to keep a record of the academic engagement of international students on student visas as part of its visa sponsorship duties. Visa policy requires a student to ‘actively and consistently’ follow their course of study. At undergraduate level, and for </a:t>
            </a:r>
            <a:r>
              <a:rPr lang="en-GB" sz="1200" kern="1200" dirty="0" err="1">
                <a:solidFill>
                  <a:schemeClr val="tx1"/>
                </a:solidFill>
                <a:effectLst/>
                <a:latin typeface="+mn-lt"/>
                <a:ea typeface="+mn-ea"/>
                <a:cs typeface="+mn-cs"/>
              </a:rPr>
              <a:t>MASt</a:t>
            </a:r>
            <a:r>
              <a:rPr lang="en-GB" sz="1200" kern="1200" dirty="0">
                <a:solidFill>
                  <a:schemeClr val="tx1"/>
                </a:solidFill>
                <a:effectLst/>
                <a:latin typeface="+mn-lt"/>
                <a:ea typeface="+mn-ea"/>
                <a:cs typeface="+mn-cs"/>
              </a:rPr>
              <a:t> students, Colleges monitor this engagement, and it is reported back to the University’s International Student Office at the end of each term by the Tutorial Office. For postgraduate students, this is monitored by their Faculty/Department. Tutors can assist with this monitoring by ensuring to meet with their international students at the beginning and end of each term, in person. If a student is not engaging with their studies as expected, the Senior Tutor needs to be notified, and this will be reported to the International Student Office.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Undergraduates and taught postgraduates are not expected to undertake paid work whilst studying, research postgraduates are recommended to limit work to 6 – 10 hours a week. In addition, international students have work restrictions attached to their student visa - they cannot work more than 20 hours a week during term-time and must be contracted to do so as they cannot be self-employed. Postgraduate research students’ study is continuous throughout the year and they do not have the breaks between terms, instead being entitled to up to 8 weeks holiday a year at times agreed with their supervisor but such periods should not be used to work. </a:t>
            </a:r>
          </a:p>
          <a:p>
            <a:pPr marL="171450" indent="-171450">
              <a:buFont typeface="Arial" panose="020B0604020202020204" pitchFamily="34" charset="0"/>
              <a:buChar char="•"/>
            </a:pPr>
            <a:endParaRPr lang="en-GB" baseline="0" dirty="0"/>
          </a:p>
        </p:txBody>
      </p:sp>
      <p:sp>
        <p:nvSpPr>
          <p:cNvPr id="4" name="Slide Number Placeholder 3">
            <a:extLst>
              <a:ext uri="{FF2B5EF4-FFF2-40B4-BE49-F238E27FC236}">
                <a16:creationId xmlns:a16="http://schemas.microsoft.com/office/drawing/2014/main" id="{B9C37B29-CEF8-49BC-ED50-9D440D660523}"/>
              </a:ext>
            </a:extLst>
          </p:cNvPr>
          <p:cNvSpPr>
            <a:spLocks noGrp="1"/>
          </p:cNvSpPr>
          <p:nvPr>
            <p:ph type="sldNum" sz="quarter" idx="5"/>
          </p:nvPr>
        </p:nvSpPr>
        <p:spPr/>
        <p:txBody>
          <a:bodyPr/>
          <a:lstStyle/>
          <a:p>
            <a:fld id="{81A36681-0767-4DD6-BEFB-5A3E247851CD}" type="slidenum">
              <a:rPr lang="en-GB" smtClean="0"/>
              <a:t>15</a:t>
            </a:fld>
            <a:endParaRPr lang="en-GB"/>
          </a:p>
        </p:txBody>
      </p:sp>
    </p:spTree>
    <p:extLst>
      <p:ext uri="{BB962C8B-B14F-4D97-AF65-F5344CB8AC3E}">
        <p14:creationId xmlns:p14="http://schemas.microsoft.com/office/powerpoint/2010/main" val="23507645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5C7CF-7073-264E-7E34-33ABA384E6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3B83A8-A984-4D13-98B4-41C22A8590C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4DF2B55-623C-6C70-39C9-6F3142492948}"/>
              </a:ext>
            </a:extLst>
          </p:cNvPr>
          <p:cNvSpPr>
            <a:spLocks noGrp="1"/>
          </p:cNvSpPr>
          <p:nvPr>
            <p:ph type="body" idx="1"/>
          </p:nvPr>
        </p:nvSpPr>
        <p:spPr/>
        <p:txBody>
          <a:bodyPr/>
          <a:lstStyle/>
          <a:p>
            <a:pPr marL="0" indent="0">
              <a:buFont typeface="Arial" panose="020B0604020202020204" pitchFamily="34" charset="0"/>
              <a:buNone/>
            </a:pPr>
            <a:r>
              <a:rPr lang="en-GB" dirty="0"/>
              <a:t>Expansion</a:t>
            </a:r>
            <a:r>
              <a:rPr lang="en-GB" baseline="0" dirty="0"/>
              <a:t> on displayed points:</a:t>
            </a:r>
          </a:p>
          <a:p>
            <a:pPr marL="171450" indent="-171450">
              <a:buFont typeface="Arial" panose="020B0604020202020204" pitchFamily="34" charset="0"/>
              <a:buChar char="•"/>
            </a:pPr>
            <a:r>
              <a:rPr lang="en-GB" baseline="0" dirty="0"/>
              <a:t>When a student is struggling to acknowledge difficulties with their behaviour a formal procedure can provide a transparent and clear framework to engage with the College’s support.</a:t>
            </a:r>
          </a:p>
          <a:p>
            <a:pPr marL="171450" indent="-171450">
              <a:buFont typeface="Arial" panose="020B0604020202020204" pitchFamily="34" charset="0"/>
              <a:buChar char="•"/>
            </a:pPr>
            <a:r>
              <a:rPr lang="en-GB" baseline="0" dirty="0"/>
              <a:t>Could be initiated due to student not following learning plan, not attending lectures/supervisions without good reason, for complex personal circumstances, displaying behaviour impacting health and safety of others.</a:t>
            </a:r>
          </a:p>
          <a:p>
            <a:pPr marL="171450" indent="-171450">
              <a:buFont typeface="Arial" panose="020B0604020202020204" pitchFamily="34" charset="0"/>
              <a:buChar char="•"/>
            </a:pPr>
            <a:r>
              <a:rPr lang="en-GB" baseline="0" dirty="0"/>
              <a:t>Clinical DoS or PGCSE course manager can assist when handling a Fitness to Practise procedure. Tutor should refer matter to Senior Tutor in first instance.</a:t>
            </a:r>
          </a:p>
          <a:p>
            <a:pPr marL="0" indent="0">
              <a:buFont typeface="Arial" panose="020B0604020202020204" pitchFamily="34" charset="0"/>
              <a:buNone/>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930D4947-BA03-5229-B5CA-B1B4CE1BC39D}"/>
              </a:ext>
            </a:extLst>
          </p:cNvPr>
          <p:cNvSpPr>
            <a:spLocks noGrp="1"/>
          </p:cNvSpPr>
          <p:nvPr>
            <p:ph type="sldNum" sz="quarter" idx="5"/>
          </p:nvPr>
        </p:nvSpPr>
        <p:spPr/>
        <p:txBody>
          <a:bodyPr/>
          <a:lstStyle/>
          <a:p>
            <a:fld id="{81A36681-0767-4DD6-BEFB-5A3E247851CD}" type="slidenum">
              <a:rPr lang="en-GB" smtClean="0"/>
              <a:t>16</a:t>
            </a:fld>
            <a:endParaRPr lang="en-GB"/>
          </a:p>
        </p:txBody>
      </p:sp>
    </p:spTree>
    <p:extLst>
      <p:ext uri="{BB962C8B-B14F-4D97-AF65-F5344CB8AC3E}">
        <p14:creationId xmlns:p14="http://schemas.microsoft.com/office/powerpoint/2010/main" val="35726031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Expansion</a:t>
            </a:r>
            <a:r>
              <a:rPr lang="en-GB" baseline="0" dirty="0"/>
              <a:t> on displayed points:</a:t>
            </a:r>
          </a:p>
          <a:p>
            <a:pPr marL="171450" indent="-171450">
              <a:buFont typeface="Arial" panose="020B0604020202020204" pitchFamily="34" charset="0"/>
              <a:buChar char="•"/>
            </a:pPr>
            <a:r>
              <a:rPr lang="en-GB" dirty="0"/>
              <a:t>Tutors are not expected to carry out an exhaustive investigation, can make informal enquiries within the College or Department. Make a factual record in case matter moves to formal procedure.</a:t>
            </a:r>
          </a:p>
          <a:p>
            <a:pPr marL="171450" indent="-171450">
              <a:buFont typeface="Arial" panose="020B0604020202020204" pitchFamily="34" charset="0"/>
              <a:buChar char="•"/>
            </a:pPr>
            <a:r>
              <a:rPr lang="en-GB" dirty="0"/>
              <a:t>Only break confidentiality  without permission if there is an immediate and significant risk of harm to the student or others as a result of what has been disclosed. If illegal activity is disclosed inform the Senior Tutor.</a:t>
            </a:r>
          </a:p>
          <a:p>
            <a:pPr marL="171450" indent="-171450">
              <a:buFont typeface="Arial" panose="020B0604020202020204" pitchFamily="34" charset="0"/>
              <a:buChar char="•"/>
            </a:pPr>
            <a:r>
              <a:rPr lang="en-GB" dirty="0"/>
              <a:t>Move directly to University procedure if complaints relates to student’s University experience or a University staff member.</a:t>
            </a:r>
          </a:p>
          <a:p>
            <a:pPr marL="171450" indent="-171450">
              <a:buFont typeface="Arial" panose="020B0604020202020204" pitchFamily="34" charset="0"/>
              <a:buChar char="•"/>
            </a:pPr>
            <a:r>
              <a:rPr lang="en-GB" dirty="0"/>
              <a:t>Complaints need to be made within 28 days of occurrence/receiving results if using formal process.</a:t>
            </a:r>
          </a:p>
          <a:p>
            <a:pPr marL="171450" indent="-171450">
              <a:buFont typeface="Arial" panose="020B0604020202020204" pitchFamily="34" charset="0"/>
              <a:buChar char="•"/>
            </a:pPr>
            <a:endParaRPr lang="en-GB"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5"/>
          </p:nvPr>
        </p:nvSpPr>
        <p:spPr/>
        <p:txBody>
          <a:bodyPr/>
          <a:lstStyle/>
          <a:p>
            <a:fld id="{81A36681-0767-4DD6-BEFB-5A3E247851CD}" type="slidenum">
              <a:rPr lang="en-GB" smtClean="0"/>
              <a:t>17</a:t>
            </a:fld>
            <a:endParaRPr lang="en-GB"/>
          </a:p>
        </p:txBody>
      </p:sp>
    </p:spTree>
    <p:extLst>
      <p:ext uri="{BB962C8B-B14F-4D97-AF65-F5344CB8AC3E}">
        <p14:creationId xmlns:p14="http://schemas.microsoft.com/office/powerpoint/2010/main" val="30532348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Expansion</a:t>
            </a:r>
            <a:r>
              <a:rPr lang="en-GB" baseline="0" dirty="0"/>
              <a:t> on displayed points:</a:t>
            </a:r>
          </a:p>
          <a:p>
            <a:pPr marL="171450" indent="-171450">
              <a:buFont typeface="Arial" panose="020B0604020202020204" pitchFamily="34" charset="0"/>
              <a:buChar char="•"/>
            </a:pPr>
            <a:r>
              <a:rPr lang="en-GB" dirty="0"/>
              <a:t>Resources created for Senior Tutors, accessible to anyone with a CRSID. Mostly covers intercollegiate/University procedures and policies to do with finance and welfare matters.</a:t>
            </a:r>
          </a:p>
          <a:p>
            <a:pPr marL="171450" indent="-171450">
              <a:buFont typeface="Arial" panose="020B0604020202020204" pitchFamily="34" charset="0"/>
              <a:buChar char="•"/>
            </a:pPr>
            <a:r>
              <a:rPr lang="en-GB" dirty="0"/>
              <a:t>Student-facing website covering all aspects of student life.</a:t>
            </a:r>
          </a:p>
          <a:p>
            <a:pPr marL="171450" indent="-171450">
              <a:buFont typeface="Arial" panose="020B0604020202020204" pitchFamily="34" charset="0"/>
              <a:buChar char="•"/>
            </a:pPr>
            <a:r>
              <a:rPr lang="en-GB" dirty="0"/>
              <a:t>Student-facing website signposting various structures to support students.</a:t>
            </a:r>
          </a:p>
          <a:p>
            <a:pPr marL="171450" indent="-171450">
              <a:buFont typeface="Arial" panose="020B0604020202020204" pitchFamily="34" charset="0"/>
              <a:buChar char="•"/>
            </a:pPr>
            <a:r>
              <a:rPr lang="en-GB" dirty="0"/>
              <a:t>Student complaints, exam review, and capability to study procedures.</a:t>
            </a:r>
          </a:p>
          <a:p>
            <a:pPr marL="171450" indent="-171450">
              <a:buFont typeface="Arial" panose="020B0604020202020204" pitchFamily="34" charset="0"/>
              <a:buChar char="•"/>
            </a:pPr>
            <a:r>
              <a:rPr lang="en-GB" dirty="0"/>
              <a:t>ADRC website.</a:t>
            </a:r>
          </a:p>
          <a:p>
            <a:pPr marL="171450" indent="-171450">
              <a:buFont typeface="Arial" panose="020B0604020202020204" pitchFamily="34" charset="0"/>
              <a:buChar char="•"/>
            </a:pPr>
            <a:r>
              <a:rPr lang="en-GB" dirty="0"/>
              <a:t>The Cambridge SU student-run advice service, which can support students who feel reluctant to work with their College or the University.</a:t>
            </a:r>
          </a:p>
          <a:p>
            <a:pPr marL="171450" indent="-171450">
              <a:buFont typeface="Arial" panose="020B0604020202020204" pitchFamily="34" charset="0"/>
              <a:buChar char="•"/>
            </a:pPr>
            <a:r>
              <a:rPr lang="en-GB" dirty="0"/>
              <a:t>For College to link to their student handbook for disciplinary procedures etc.</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81A36681-0767-4DD6-BEFB-5A3E247851CD}" type="slidenum">
              <a:rPr lang="en-GB" smtClean="0"/>
              <a:t>18</a:t>
            </a:fld>
            <a:endParaRPr lang="en-GB"/>
          </a:p>
        </p:txBody>
      </p:sp>
    </p:spTree>
    <p:extLst>
      <p:ext uri="{BB962C8B-B14F-4D97-AF65-F5344CB8AC3E}">
        <p14:creationId xmlns:p14="http://schemas.microsoft.com/office/powerpoint/2010/main" val="4237341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Summary of the format of the training session.</a:t>
            </a:r>
          </a:p>
        </p:txBody>
      </p:sp>
      <p:sp>
        <p:nvSpPr>
          <p:cNvPr id="4" name="Slide Number Placeholder 3"/>
          <p:cNvSpPr>
            <a:spLocks noGrp="1"/>
          </p:cNvSpPr>
          <p:nvPr>
            <p:ph type="sldNum" sz="quarter" idx="5"/>
          </p:nvPr>
        </p:nvSpPr>
        <p:spPr/>
        <p:txBody>
          <a:bodyPr/>
          <a:lstStyle/>
          <a:p>
            <a:fld id="{81A36681-0767-4DD6-BEFB-5A3E247851CD}" type="slidenum">
              <a:rPr lang="en-GB" smtClean="0"/>
              <a:t>2</a:t>
            </a:fld>
            <a:endParaRPr lang="en-GB"/>
          </a:p>
        </p:txBody>
      </p:sp>
    </p:spTree>
    <p:extLst>
      <p:ext uri="{BB962C8B-B14F-4D97-AF65-F5344CB8AC3E}">
        <p14:creationId xmlns:p14="http://schemas.microsoft.com/office/powerpoint/2010/main" val="1122101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EBE1E6-8FDF-064E-70D7-047916DF718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966EEC-2018-AA15-AC68-2FD2B23A0C1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C8EE5B9-3CB5-3D61-998D-251CE184D64F}"/>
              </a:ext>
            </a:extLst>
          </p:cNvPr>
          <p:cNvSpPr>
            <a:spLocks noGrp="1"/>
          </p:cNvSpPr>
          <p:nvPr>
            <p:ph type="body" idx="1"/>
          </p:nvPr>
        </p:nvSpPr>
        <p:spPr/>
        <p:txBody>
          <a:bodyPr/>
          <a:lstStyle/>
          <a:p>
            <a:pPr marL="0" indent="0">
              <a:buFont typeface="Arial" panose="020B0604020202020204" pitchFamily="34" charset="0"/>
              <a:buNone/>
            </a:pPr>
            <a:r>
              <a:rPr lang="en-GB" dirty="0"/>
              <a:t>Expansion</a:t>
            </a:r>
            <a:r>
              <a:rPr lang="en-GB" baseline="0" dirty="0"/>
              <a:t> on displayed points:</a:t>
            </a:r>
            <a:endParaRPr lang="en-GB" dirty="0"/>
          </a:p>
          <a:p>
            <a:pPr marL="171450" indent="-171450">
              <a:buFont typeface="Arial" panose="020B0604020202020204" pitchFamily="34" charset="0"/>
              <a:buChar char="•"/>
            </a:pPr>
            <a:r>
              <a:rPr lang="en-GB" dirty="0"/>
              <a:t>Is a consistent,</a:t>
            </a:r>
            <a:r>
              <a:rPr lang="en-GB" baseline="0" dirty="0"/>
              <a:t> constant source of support to students, to provide a familiar and friendly presence in time of difficulties. </a:t>
            </a:r>
            <a:r>
              <a:rPr lang="en-GB" dirty="0"/>
              <a:t>Advice relates</a:t>
            </a:r>
            <a:r>
              <a:rPr lang="en-GB" baseline="0" dirty="0"/>
              <a:t> to a student’s education and life as a student only, academic support comes from the student’s Director of Studies.</a:t>
            </a:r>
          </a:p>
          <a:p>
            <a:pPr marL="171450" indent="-171450">
              <a:buFont typeface="Arial" panose="020B0604020202020204" pitchFamily="34" charset="0"/>
              <a:buChar char="•"/>
            </a:pPr>
            <a:r>
              <a:rPr lang="en-GB" baseline="0" dirty="0"/>
              <a:t>E.g. Tutors support students through EAMC applications, accommodation issues or financial assistance requests, and mental health support.</a:t>
            </a:r>
          </a:p>
          <a:p>
            <a:pPr marL="171450" indent="-171450">
              <a:buFont typeface="Arial" panose="020B0604020202020204" pitchFamily="34" charset="0"/>
              <a:buChar char="•"/>
            </a:pPr>
            <a:r>
              <a:rPr lang="en-GB" baseline="0" dirty="0"/>
              <a:t>Tutors will liaise with a variety of University and College staff on all manner of topics – they are not expected to be the expert on every matter but have the knowledge necessary to inform the student of the whoever does for each issue.</a:t>
            </a:r>
          </a:p>
          <a:p>
            <a:pPr marL="171450" indent="-171450">
              <a:buFont typeface="Arial" panose="020B0604020202020204" pitchFamily="34" charset="0"/>
              <a:buChar char="•"/>
            </a:pPr>
            <a:r>
              <a:rPr lang="en-GB" baseline="0" dirty="0"/>
              <a:t>Tutors are </a:t>
            </a:r>
            <a:r>
              <a:rPr lang="en-GB" dirty="0"/>
              <a:t>neither qualified nor able to take on a therapeutic role. They can at most provide a friendly and</a:t>
            </a:r>
            <a:r>
              <a:rPr lang="en-GB" baseline="0" dirty="0"/>
              <a:t> safe space to raise concerns, beyond that they should guide the student to contact trained professionals for mental health support.</a:t>
            </a:r>
          </a:p>
          <a:p>
            <a:pPr marL="171450" indent="-17145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277C56E2-7A7B-D474-E8EE-4C7308FD9014}"/>
              </a:ext>
            </a:extLst>
          </p:cNvPr>
          <p:cNvSpPr>
            <a:spLocks noGrp="1"/>
          </p:cNvSpPr>
          <p:nvPr>
            <p:ph type="sldNum" sz="quarter" idx="5"/>
          </p:nvPr>
        </p:nvSpPr>
        <p:spPr/>
        <p:txBody>
          <a:bodyPr/>
          <a:lstStyle/>
          <a:p>
            <a:fld id="{81A36681-0767-4DD6-BEFB-5A3E247851CD}" type="slidenum">
              <a:rPr lang="en-GB" smtClean="0"/>
              <a:t>3</a:t>
            </a:fld>
            <a:endParaRPr lang="en-GB"/>
          </a:p>
        </p:txBody>
      </p:sp>
    </p:spTree>
    <p:extLst>
      <p:ext uri="{BB962C8B-B14F-4D97-AF65-F5344CB8AC3E}">
        <p14:creationId xmlns:p14="http://schemas.microsoft.com/office/powerpoint/2010/main" val="946270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77B2DA-F250-66E1-D5AF-1BB19AF440D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AFF1D37-FCDA-665B-D768-A5DBDBACF3F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7754CB2-055D-DF0E-02D8-70DFF9B59276}"/>
              </a:ext>
            </a:extLst>
          </p:cNvPr>
          <p:cNvSpPr>
            <a:spLocks noGrp="1"/>
          </p:cNvSpPr>
          <p:nvPr>
            <p:ph type="body" idx="1"/>
          </p:nvPr>
        </p:nvSpPr>
        <p:spPr/>
        <p:txBody>
          <a:bodyPr/>
          <a:lstStyle/>
          <a:p>
            <a:pPr marL="0" indent="0">
              <a:buFont typeface="Arial" panose="020B0604020202020204" pitchFamily="34" charset="0"/>
              <a:buNone/>
            </a:pPr>
            <a:r>
              <a:rPr lang="en-GB" dirty="0"/>
              <a:t>A slide to place the Tutor within the collegiate structure, this generic structure is given as a suggestion of how a College can display which staff Tutors will need to interact with in support of their students.</a:t>
            </a:r>
          </a:p>
          <a:p>
            <a:pPr marL="171450" indent="-171450">
              <a:buFont typeface="Arial" panose="020B0604020202020204" pitchFamily="34" charset="0"/>
              <a:buChar char="•"/>
            </a:pPr>
            <a:r>
              <a:rPr lang="en-GB" dirty="0"/>
              <a:t>Who is the College’s Safeguarding lead?</a:t>
            </a:r>
          </a:p>
          <a:p>
            <a:pPr marL="171450" indent="-171450">
              <a:buFont typeface="Arial" panose="020B0604020202020204" pitchFamily="34" charset="0"/>
              <a:buChar char="•"/>
            </a:pPr>
            <a:r>
              <a:rPr lang="en-GB" dirty="0"/>
              <a:t>Who is the College’s PREVENT lead?</a:t>
            </a:r>
          </a:p>
          <a:p>
            <a:pPr marL="171450" indent="-171450">
              <a:buFont typeface="Arial" panose="020B0604020202020204" pitchFamily="34" charset="0"/>
              <a:buChar char="•"/>
            </a:pPr>
            <a:r>
              <a:rPr lang="en-GB" dirty="0"/>
              <a:t>Who is the College’s Data Protection Officer?</a:t>
            </a:r>
          </a:p>
          <a:p>
            <a:pPr marL="171450" indent="-171450">
              <a:buFont typeface="Arial" panose="020B0604020202020204" pitchFamily="34" charset="0"/>
              <a:buChar char="•"/>
            </a:pPr>
            <a:r>
              <a:rPr lang="en-GB" dirty="0"/>
              <a:t>Does the College have a Finance Tutor, Chaplain, Nurse?</a:t>
            </a:r>
          </a:p>
          <a:p>
            <a:pPr marL="171450" indent="-171450">
              <a:buFont typeface="Arial" panose="020B0604020202020204" pitchFamily="34" charset="0"/>
              <a:buChar char="•"/>
            </a:pPr>
            <a:r>
              <a:rPr lang="en-GB" baseline="0" dirty="0"/>
              <a:t>Tutors are </a:t>
            </a:r>
            <a:r>
              <a:rPr lang="en-GB" dirty="0"/>
              <a:t>neither qualified nor able to take on a therapeutic role. They can at most provide a friendly and</a:t>
            </a:r>
            <a:r>
              <a:rPr lang="en-GB" baseline="0" dirty="0"/>
              <a:t> safe space to raise concerns, beyond that they should guide the student to contact trained professionals for mental health support.</a:t>
            </a:r>
          </a:p>
          <a:p>
            <a:pPr marL="171450" indent="-17145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CC2569B4-9ECD-8A27-D82C-E828D3D06E1D}"/>
              </a:ext>
            </a:extLst>
          </p:cNvPr>
          <p:cNvSpPr>
            <a:spLocks noGrp="1"/>
          </p:cNvSpPr>
          <p:nvPr>
            <p:ph type="sldNum" sz="quarter" idx="5"/>
          </p:nvPr>
        </p:nvSpPr>
        <p:spPr/>
        <p:txBody>
          <a:bodyPr/>
          <a:lstStyle/>
          <a:p>
            <a:fld id="{81A36681-0767-4DD6-BEFB-5A3E247851CD}" type="slidenum">
              <a:rPr lang="en-GB" smtClean="0"/>
              <a:t>4</a:t>
            </a:fld>
            <a:endParaRPr lang="en-GB"/>
          </a:p>
        </p:txBody>
      </p:sp>
    </p:spTree>
    <p:extLst>
      <p:ext uri="{BB962C8B-B14F-4D97-AF65-F5344CB8AC3E}">
        <p14:creationId xmlns:p14="http://schemas.microsoft.com/office/powerpoint/2010/main" val="2354850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4F0ACA-1E7C-D789-A4B2-5B1702ACA3C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2571AE-51D4-966D-BF72-2103D392098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779814-EF16-0B2D-BDB8-CC0C6C966584}"/>
              </a:ext>
            </a:extLst>
          </p:cNvPr>
          <p:cNvSpPr>
            <a:spLocks noGrp="1"/>
          </p:cNvSpPr>
          <p:nvPr>
            <p:ph type="body" idx="1"/>
          </p:nvPr>
        </p:nvSpPr>
        <p:spPr/>
        <p:txBody>
          <a:bodyPr/>
          <a:lstStyle/>
          <a:p>
            <a:pPr marL="0" indent="0">
              <a:buFont typeface="Arial" panose="020B0604020202020204" pitchFamily="34" charset="0"/>
              <a:buNone/>
            </a:pPr>
            <a:r>
              <a:rPr lang="en-GB" dirty="0"/>
              <a:t>Expansion</a:t>
            </a:r>
            <a:r>
              <a:rPr lang="en-GB" baseline="0" dirty="0"/>
              <a:t> on displayed points:</a:t>
            </a:r>
            <a:endParaRPr lang="en-GB" dirty="0"/>
          </a:p>
          <a:p>
            <a:pPr marL="171450" indent="-171450">
              <a:buFont typeface="Arial" panose="020B0604020202020204" pitchFamily="34" charset="0"/>
              <a:buChar char="•"/>
            </a:pPr>
            <a:r>
              <a:rPr lang="en-GB" dirty="0"/>
              <a:t>Detail when meetings of Tutors are held, and what are the typical agenda items.</a:t>
            </a:r>
          </a:p>
          <a:p>
            <a:pPr marL="171450" indent="-171450">
              <a:buFont typeface="Arial" panose="020B0604020202020204" pitchFamily="34" charset="0"/>
              <a:buChar char="•"/>
            </a:pPr>
            <a:r>
              <a:rPr lang="en-GB" dirty="0"/>
              <a:t>Detail how student cohorts are divided amongst Directors of Studies, and benefits of building professional relationships with DoS to support students together.</a:t>
            </a:r>
          </a:p>
          <a:p>
            <a:pPr marL="171450" indent="-171450">
              <a:buFont typeface="Arial" panose="020B0604020202020204" pitchFamily="34" charset="0"/>
              <a:buChar char="•"/>
            </a:pPr>
            <a:r>
              <a:rPr lang="en-GB" dirty="0"/>
              <a:t>To set expectations, list what issues would automatically need to be referred to the Senior Tutor. Make Tutors aware of their role in the College’s student death response plan.</a:t>
            </a:r>
          </a:p>
          <a:p>
            <a:pPr marL="171450" indent="-171450">
              <a:buFont typeface="Arial" panose="020B0604020202020204" pitchFamily="34" charset="0"/>
              <a:buChar char="•"/>
            </a:pPr>
            <a:r>
              <a:rPr lang="en-GB" dirty="0"/>
              <a:t>As the Tutor provides first port of call for a students’ non-academic concerns, the tutorial administrators provide direct assistance to Tutors.</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E6B9F4D1-5064-6436-732E-6DACF82B2025}"/>
              </a:ext>
            </a:extLst>
          </p:cNvPr>
          <p:cNvSpPr>
            <a:spLocks noGrp="1"/>
          </p:cNvSpPr>
          <p:nvPr>
            <p:ph type="sldNum" sz="quarter" idx="5"/>
          </p:nvPr>
        </p:nvSpPr>
        <p:spPr/>
        <p:txBody>
          <a:bodyPr/>
          <a:lstStyle/>
          <a:p>
            <a:fld id="{81A36681-0767-4DD6-BEFB-5A3E247851CD}" type="slidenum">
              <a:rPr lang="en-GB" smtClean="0"/>
              <a:t>5</a:t>
            </a:fld>
            <a:endParaRPr lang="en-GB"/>
          </a:p>
        </p:txBody>
      </p:sp>
    </p:spTree>
    <p:extLst>
      <p:ext uri="{BB962C8B-B14F-4D97-AF65-F5344CB8AC3E}">
        <p14:creationId xmlns:p14="http://schemas.microsoft.com/office/powerpoint/2010/main" val="2119877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81A36681-0767-4DD6-BEFB-5A3E247851CD}" type="slidenum">
              <a:rPr lang="en-GB" smtClean="0"/>
              <a:t>6</a:t>
            </a:fld>
            <a:endParaRPr lang="en-GB"/>
          </a:p>
        </p:txBody>
      </p:sp>
    </p:spTree>
    <p:extLst>
      <p:ext uri="{BB962C8B-B14F-4D97-AF65-F5344CB8AC3E}">
        <p14:creationId xmlns:p14="http://schemas.microsoft.com/office/powerpoint/2010/main" val="270528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0E2886-C04E-EC87-7D6F-D03C6A3D1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572D5C-E5D0-5E64-1EF4-CD273FA762C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3DA63C5-1758-5B3D-5123-1A5FE0B73536}"/>
              </a:ext>
            </a:extLst>
          </p:cNvPr>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1A900B29-A9E7-A1AC-7D1C-FCBEACEB3A1A}"/>
              </a:ext>
            </a:extLst>
          </p:cNvPr>
          <p:cNvSpPr>
            <a:spLocks noGrp="1"/>
          </p:cNvSpPr>
          <p:nvPr>
            <p:ph type="sldNum" sz="quarter" idx="5"/>
          </p:nvPr>
        </p:nvSpPr>
        <p:spPr/>
        <p:txBody>
          <a:bodyPr/>
          <a:lstStyle/>
          <a:p>
            <a:fld id="{81A36681-0767-4DD6-BEFB-5A3E247851CD}" type="slidenum">
              <a:rPr lang="en-GB" smtClean="0"/>
              <a:t>7</a:t>
            </a:fld>
            <a:endParaRPr lang="en-GB"/>
          </a:p>
        </p:txBody>
      </p:sp>
    </p:spTree>
    <p:extLst>
      <p:ext uri="{BB962C8B-B14F-4D97-AF65-F5344CB8AC3E}">
        <p14:creationId xmlns:p14="http://schemas.microsoft.com/office/powerpoint/2010/main" val="534078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2D03A9-73CC-08B1-FFEE-13A28345769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F17BF9-36A4-B73B-8C5D-59094484B7B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E4D98D9-E001-9231-F68A-AF1648E40CAA}"/>
              </a:ext>
            </a:extLst>
          </p:cNvPr>
          <p:cNvSpPr>
            <a:spLocks noGrp="1"/>
          </p:cNvSpPr>
          <p:nvPr>
            <p:ph type="body" idx="1"/>
          </p:nvPr>
        </p:nvSpPr>
        <p:spPr/>
        <p:txBody>
          <a:bodyPr/>
          <a:lstStyle/>
          <a:p>
            <a:pPr marL="171450" indent="-171450">
              <a:buFont typeface="Arial" panose="020B0604020202020204" pitchFamily="34" charset="0"/>
              <a:buChar char="•"/>
            </a:pPr>
            <a:r>
              <a:rPr lang="en-GB" dirty="0"/>
              <a:t>No slide for postgraduates: MPhil students are a truncated version of this timeline, PhD student extended.</a:t>
            </a:r>
          </a:p>
        </p:txBody>
      </p:sp>
      <p:sp>
        <p:nvSpPr>
          <p:cNvPr id="4" name="Slide Number Placeholder 3">
            <a:extLst>
              <a:ext uri="{FF2B5EF4-FFF2-40B4-BE49-F238E27FC236}">
                <a16:creationId xmlns:a16="http://schemas.microsoft.com/office/drawing/2014/main" id="{233F1462-2CA0-7BFD-C249-AC19588A63D5}"/>
              </a:ext>
            </a:extLst>
          </p:cNvPr>
          <p:cNvSpPr>
            <a:spLocks noGrp="1"/>
          </p:cNvSpPr>
          <p:nvPr>
            <p:ph type="sldNum" sz="quarter" idx="5"/>
          </p:nvPr>
        </p:nvSpPr>
        <p:spPr/>
        <p:txBody>
          <a:bodyPr/>
          <a:lstStyle/>
          <a:p>
            <a:fld id="{81A36681-0767-4DD6-BEFB-5A3E247851CD}" type="slidenum">
              <a:rPr lang="en-GB" smtClean="0"/>
              <a:t>8</a:t>
            </a:fld>
            <a:endParaRPr lang="en-GB"/>
          </a:p>
        </p:txBody>
      </p:sp>
    </p:spTree>
    <p:extLst>
      <p:ext uri="{BB962C8B-B14F-4D97-AF65-F5344CB8AC3E}">
        <p14:creationId xmlns:p14="http://schemas.microsoft.com/office/powerpoint/2010/main" val="37908908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9C39D4-058D-5B3F-35E8-851C1367CDE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317F02-72BE-D8A2-3B06-20AE2E3EEA1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BAB12B-00FD-1C17-D686-822A8C67FC91}"/>
              </a:ext>
            </a:extLst>
          </p:cNvPr>
          <p:cNvSpPr>
            <a:spLocks noGrp="1"/>
          </p:cNvSpPr>
          <p:nvPr>
            <p:ph type="body" idx="1"/>
          </p:nvPr>
        </p:nvSpPr>
        <p:spPr/>
        <p:txBody>
          <a:bodyPr/>
          <a:lstStyle/>
          <a:p>
            <a:pPr marL="0" indent="0">
              <a:buFont typeface="Arial" panose="020B0604020202020204" pitchFamily="34" charset="0"/>
              <a:buNone/>
            </a:pPr>
            <a:r>
              <a:rPr lang="en-GB" dirty="0"/>
              <a:t>Students should be encouraged to e-mail Tutors for standard communications, but in many cases in-person meetings are more appropriate:</a:t>
            </a:r>
          </a:p>
          <a:p>
            <a:pPr marL="171450" indent="-171450">
              <a:buFont typeface="Arial" panose="020B0604020202020204" pitchFamily="34" charset="0"/>
              <a:buChar char="•"/>
            </a:pPr>
            <a:r>
              <a:rPr lang="en-GB" dirty="0"/>
              <a:t>Having regularly scheduled meetings each term establishes a relationship with each student so that the Tutor is not an unknown quantity when seeking assistance. Any students not attending termly meetings without good cause should be followed up with and a new meeting arranged, to ensure there are no issues.</a:t>
            </a:r>
          </a:p>
          <a:p>
            <a:pPr marL="171450" indent="-171450">
              <a:buFont typeface="Arial" panose="020B0604020202020204" pitchFamily="34" charset="0"/>
              <a:buChar char="•"/>
            </a:pPr>
            <a:r>
              <a:rPr lang="en-GB" dirty="0"/>
              <a:t>If there are any immediate concerns about loans, grants or bursaries, these should be dealt with as a matter of priority.</a:t>
            </a:r>
          </a:p>
          <a:p>
            <a:pPr marL="171450" indent="-171450">
              <a:buFont typeface="Arial" panose="020B0604020202020204" pitchFamily="34" charset="0"/>
              <a:buChar char="•"/>
            </a:pPr>
            <a:r>
              <a:rPr lang="en-GB" dirty="0"/>
              <a:t>Weekly availability for unscheduled meetings allows students to ask for help more easily.</a:t>
            </a:r>
          </a:p>
          <a:p>
            <a:pPr marL="171450" indent="-171450">
              <a:buFont typeface="Arial" panose="020B0604020202020204" pitchFamily="34" charset="0"/>
              <a:buChar char="•"/>
            </a:pPr>
            <a:r>
              <a:rPr lang="en-GB" dirty="0"/>
              <a:t>A Tutor may request a meeting with a student if alerted to an issue by the student’s supervisors (e.g. missing supervisions), DoS (poor academic progress), or Tutorial Office (e.g. for financial or disciplinary matters). Records should be accurate, relevant, and not excessive. Students have the right to see a copy of any of their records.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Tutors must maintain professional boundaries with students. Tutors are encouraged to get to know their students in relaxed social settings, but these should be restricted to College events. If an emergency contact is useful it should be arranged via the Porter’s Lodge, not by the Tutor providing their personal phone number or address.</a:t>
            </a:r>
          </a:p>
          <a:p>
            <a:pPr marL="0" indent="0">
              <a:buFont typeface="Arial" panose="020B0604020202020204" pitchFamily="34" charset="0"/>
              <a:buNone/>
            </a:pPr>
            <a:endParaRPr lang="en-GB" dirty="0"/>
          </a:p>
          <a:p>
            <a:pPr marL="171450" indent="-171450">
              <a:buFont typeface="Arial" panose="020B0604020202020204" pitchFamily="34" charset="0"/>
              <a:buChar char="•"/>
            </a:pPr>
            <a:r>
              <a:rPr lang="en-GB" sz="1200" kern="1200" dirty="0">
                <a:solidFill>
                  <a:schemeClr val="tx1"/>
                </a:solidFill>
                <a:effectLst/>
                <a:latin typeface="+mn-lt"/>
                <a:ea typeface="+mn-ea"/>
                <a:cs typeface="+mn-cs"/>
              </a:rPr>
              <a:t>Every year there will be a new topic that a student may wish to discuss – Tutors will need to handle an incredible breadth of issues that a student might want to bring up, which is why it is important that a Tutor knows the range of staff and guidance available.</a:t>
            </a:r>
            <a:endParaRPr lang="en-GB" dirty="0"/>
          </a:p>
          <a:p>
            <a:pPr marL="171450" indent="-17145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CFBC1DEB-98A9-8570-0AF6-B5B457672657}"/>
              </a:ext>
            </a:extLst>
          </p:cNvPr>
          <p:cNvSpPr>
            <a:spLocks noGrp="1"/>
          </p:cNvSpPr>
          <p:nvPr>
            <p:ph type="sldNum" sz="quarter" idx="5"/>
          </p:nvPr>
        </p:nvSpPr>
        <p:spPr/>
        <p:txBody>
          <a:bodyPr/>
          <a:lstStyle/>
          <a:p>
            <a:fld id="{81A36681-0767-4DD6-BEFB-5A3E247851CD}" type="slidenum">
              <a:rPr lang="en-GB" smtClean="0"/>
              <a:t>9</a:t>
            </a:fld>
            <a:endParaRPr lang="en-GB"/>
          </a:p>
        </p:txBody>
      </p:sp>
    </p:spTree>
    <p:extLst>
      <p:ext uri="{BB962C8B-B14F-4D97-AF65-F5344CB8AC3E}">
        <p14:creationId xmlns:p14="http://schemas.microsoft.com/office/powerpoint/2010/main" val="13855512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svg"/><Relationship Id="rId10" Type="http://schemas.openxmlformats.org/officeDocument/2006/relationships/image" Target="../media/image5.png"/><Relationship Id="rId4" Type="http://schemas.openxmlformats.org/officeDocument/2006/relationships/image" Target="../media/image14.png"/><Relationship Id="rId9" Type="http://schemas.openxmlformats.org/officeDocument/2006/relationships/image" Target="../media/image2.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1.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7.svg"/><Relationship Id="rId7" Type="http://schemas.openxmlformats.org/officeDocument/2006/relationships/image" Target="../media/image24.svg"/><Relationship Id="rId2" Type="http://schemas.openxmlformats.org/officeDocument/2006/relationships/image" Target="../media/image16.png"/><Relationship Id="rId1" Type="http://schemas.openxmlformats.org/officeDocument/2006/relationships/slideMaster" Target="../slideMasters/slideMaster1.xml"/><Relationship Id="rId6" Type="http://schemas.openxmlformats.org/officeDocument/2006/relationships/image" Target="../media/image23.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Only">
    <p:bg>
      <p:bgPr>
        <a:solidFill>
          <a:schemeClr val="accent2"/>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E9AF4D7D-42EC-4F30-296A-81B05C4E7D57}"/>
              </a:ext>
              <a:ext uri="{C183D7F6-B498-43B3-948B-1728B52AA6E4}">
                <adec:decorative xmlns:adec="http://schemas.microsoft.com/office/drawing/2017/decorative" val="1"/>
              </a:ext>
            </a:extLst>
          </p:cNvPr>
          <p:cNvGrpSpPr/>
          <p:nvPr/>
        </p:nvGrpSpPr>
        <p:grpSpPr>
          <a:xfrm>
            <a:off x="0" y="0"/>
            <a:ext cx="6843092" cy="6858000"/>
            <a:chOff x="0" y="0"/>
            <a:chExt cx="6843092" cy="6858000"/>
          </a:xfrm>
        </p:grpSpPr>
        <p:sp>
          <p:nvSpPr>
            <p:cNvPr id="344" name="Rectangle 343">
              <a:extLst>
                <a:ext uri="{FF2B5EF4-FFF2-40B4-BE49-F238E27FC236}">
                  <a16:creationId xmlns:a16="http://schemas.microsoft.com/office/drawing/2014/main" id="{0685D98A-CA5A-4C48-9AEB-4C1A201237A1}"/>
                </a:ext>
              </a:extLst>
            </p:cNvPr>
            <p:cNvSpPr/>
            <p:nvPr userDrawn="1"/>
          </p:nvSpPr>
          <p:spPr>
            <a:xfrm>
              <a:off x="2021206" y="4828032"/>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1F97041-3EE3-4F17-990B-3AC264934EF0}"/>
                </a:ext>
              </a:extLst>
            </p:cNvPr>
            <p:cNvSpPr/>
            <p:nvPr userDrawn="1"/>
          </p:nvSpPr>
          <p:spPr>
            <a:xfrm>
              <a:off x="0" y="0"/>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1DA30E2-82DB-4AA1-B134-9482F5CD7689}"/>
                </a:ext>
              </a:extLst>
            </p:cNvPr>
            <p:cNvSpPr/>
            <p:nvPr userDrawn="1"/>
          </p:nvSpPr>
          <p:spPr>
            <a:xfrm>
              <a:off x="2457970" y="1686431"/>
              <a:ext cx="1828800" cy="182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5502070B-3F7D-436A-849C-FB64175E8B45}"/>
                </a:ext>
              </a:extLst>
            </p:cNvPr>
            <p:cNvSpPr/>
            <p:nvPr userDrawn="1"/>
          </p:nvSpPr>
          <p:spPr>
            <a:xfrm>
              <a:off x="0" y="6108192"/>
              <a:ext cx="2029968" cy="7498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9">
              <a:extLst>
                <a:ext uri="{FF2B5EF4-FFF2-40B4-BE49-F238E27FC236}">
                  <a16:creationId xmlns:a16="http://schemas.microsoft.com/office/drawing/2014/main" id="{675AAC8A-F8AB-44A3-9748-96464E9E0B6B}"/>
                </a:ext>
              </a:extLst>
            </p:cNvPr>
            <p:cNvSpPr/>
            <p:nvPr userDrawn="1"/>
          </p:nvSpPr>
          <p:spPr>
            <a:xfrm>
              <a:off x="4054172" y="4069080"/>
              <a:ext cx="2788920" cy="2788920"/>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6" name="Group 115">
              <a:extLst>
                <a:ext uri="{FF2B5EF4-FFF2-40B4-BE49-F238E27FC236}">
                  <a16:creationId xmlns:a16="http://schemas.microsoft.com/office/drawing/2014/main" id="{AC3F6810-4D95-4C6E-A30A-459BAD7510FE}"/>
                </a:ext>
              </a:extLst>
            </p:cNvPr>
            <p:cNvGrpSpPr/>
            <p:nvPr userDrawn="1"/>
          </p:nvGrpSpPr>
          <p:grpSpPr>
            <a:xfrm>
              <a:off x="23853" y="2101527"/>
              <a:ext cx="1920240" cy="1920240"/>
              <a:chOff x="5361924" y="7472790"/>
              <a:chExt cx="1828800" cy="1828800"/>
            </a:xfrm>
          </p:grpSpPr>
          <p:grpSp>
            <p:nvGrpSpPr>
              <p:cNvPr id="115" name="Group 114">
                <a:extLst>
                  <a:ext uri="{FF2B5EF4-FFF2-40B4-BE49-F238E27FC236}">
                    <a16:creationId xmlns:a16="http://schemas.microsoft.com/office/drawing/2014/main" id="{81973B3A-7185-45FB-A2E6-A7BDE6414DF3}"/>
                  </a:ext>
                </a:extLst>
              </p:cNvPr>
              <p:cNvGrpSpPr/>
              <p:nvPr userDrawn="1"/>
            </p:nvGrpSpPr>
            <p:grpSpPr>
              <a:xfrm>
                <a:off x="5361924" y="7472790"/>
                <a:ext cx="1828800" cy="1828800"/>
                <a:chOff x="5361924" y="7472790"/>
                <a:chExt cx="1828800" cy="1828800"/>
              </a:xfrm>
            </p:grpSpPr>
            <p:grpSp>
              <p:nvGrpSpPr>
                <p:cNvPr id="99" name="Group 98">
                  <a:extLst>
                    <a:ext uri="{FF2B5EF4-FFF2-40B4-BE49-F238E27FC236}">
                      <a16:creationId xmlns:a16="http://schemas.microsoft.com/office/drawing/2014/main" id="{DACFFF66-0600-406E-AF42-9FD8E8EDB397}"/>
                    </a:ext>
                  </a:extLst>
                </p:cNvPr>
                <p:cNvGrpSpPr/>
                <p:nvPr userDrawn="1"/>
              </p:nvGrpSpPr>
              <p:grpSpPr>
                <a:xfrm>
                  <a:off x="5361924" y="7472790"/>
                  <a:ext cx="1828800" cy="1828800"/>
                  <a:chOff x="5388428" y="7173291"/>
                  <a:chExt cx="1828800" cy="1828800"/>
                </a:xfrm>
              </p:grpSpPr>
              <p:grpSp>
                <p:nvGrpSpPr>
                  <p:cNvPr id="96" name="Group 95">
                    <a:extLst>
                      <a:ext uri="{FF2B5EF4-FFF2-40B4-BE49-F238E27FC236}">
                        <a16:creationId xmlns:a16="http://schemas.microsoft.com/office/drawing/2014/main" id="{9411687D-2631-487B-AEAB-39750C9E52BF}"/>
                      </a:ext>
                    </a:extLst>
                  </p:cNvPr>
                  <p:cNvGrpSpPr/>
                  <p:nvPr userDrawn="1"/>
                </p:nvGrpSpPr>
                <p:grpSpPr>
                  <a:xfrm>
                    <a:off x="5388428" y="7173291"/>
                    <a:ext cx="1828800" cy="1828800"/>
                    <a:chOff x="5388428" y="7173291"/>
                    <a:chExt cx="1828800" cy="1828800"/>
                  </a:xfrm>
                </p:grpSpPr>
                <p:grpSp>
                  <p:nvGrpSpPr>
                    <p:cNvPr id="90" name="Group 89">
                      <a:extLst>
                        <a:ext uri="{FF2B5EF4-FFF2-40B4-BE49-F238E27FC236}">
                          <a16:creationId xmlns:a16="http://schemas.microsoft.com/office/drawing/2014/main" id="{4BDDEAF6-0726-4BF4-96D7-EBA489ABF3E5}"/>
                        </a:ext>
                      </a:extLst>
                    </p:cNvPr>
                    <p:cNvGrpSpPr/>
                    <p:nvPr userDrawn="1"/>
                  </p:nvGrpSpPr>
                  <p:grpSpPr>
                    <a:xfrm>
                      <a:off x="5388428" y="7173291"/>
                      <a:ext cx="1828800" cy="1828800"/>
                      <a:chOff x="5579044" y="7049770"/>
                      <a:chExt cx="1828800" cy="1828800"/>
                    </a:xfrm>
                  </p:grpSpPr>
                  <p:grpSp>
                    <p:nvGrpSpPr>
                      <p:cNvPr id="89" name="Group 88">
                        <a:extLst>
                          <a:ext uri="{FF2B5EF4-FFF2-40B4-BE49-F238E27FC236}">
                            <a16:creationId xmlns:a16="http://schemas.microsoft.com/office/drawing/2014/main" id="{F80BBFBA-D0FB-4E20-8981-F569A2A0B678}"/>
                          </a:ext>
                        </a:extLst>
                      </p:cNvPr>
                      <p:cNvGrpSpPr/>
                      <p:nvPr userDrawn="1"/>
                    </p:nvGrpSpPr>
                    <p:grpSpPr>
                      <a:xfrm>
                        <a:off x="5579044" y="7049770"/>
                        <a:ext cx="1828800" cy="1828800"/>
                        <a:chOff x="5579044" y="7049770"/>
                        <a:chExt cx="1828800" cy="1828800"/>
                      </a:xfrm>
                    </p:grpSpPr>
                    <p:grpSp>
                      <p:nvGrpSpPr>
                        <p:cNvPr id="86" name="Group 85">
                          <a:extLst>
                            <a:ext uri="{FF2B5EF4-FFF2-40B4-BE49-F238E27FC236}">
                              <a16:creationId xmlns:a16="http://schemas.microsoft.com/office/drawing/2014/main" id="{6B3BCF7C-4204-4B1A-8371-96E859FC8425}"/>
                            </a:ext>
                          </a:extLst>
                        </p:cNvPr>
                        <p:cNvGrpSpPr/>
                        <p:nvPr userDrawn="1"/>
                      </p:nvGrpSpPr>
                      <p:grpSpPr>
                        <a:xfrm>
                          <a:off x="5579044" y="7049770"/>
                          <a:ext cx="1828800" cy="1828800"/>
                          <a:chOff x="5579044" y="7049770"/>
                          <a:chExt cx="1828800" cy="1828800"/>
                        </a:xfrm>
                      </p:grpSpPr>
                      <p:grpSp>
                        <p:nvGrpSpPr>
                          <p:cNvPr id="83" name="Group 82">
                            <a:extLst>
                              <a:ext uri="{FF2B5EF4-FFF2-40B4-BE49-F238E27FC236}">
                                <a16:creationId xmlns:a16="http://schemas.microsoft.com/office/drawing/2014/main" id="{31CF95CD-48BB-4659-870A-21584266D83F}"/>
                              </a:ext>
                            </a:extLst>
                          </p:cNvPr>
                          <p:cNvGrpSpPr/>
                          <p:nvPr userDrawn="1"/>
                        </p:nvGrpSpPr>
                        <p:grpSpPr>
                          <a:xfrm>
                            <a:off x="5579044" y="7049770"/>
                            <a:ext cx="1828800" cy="1828800"/>
                            <a:chOff x="5579044" y="7049770"/>
                            <a:chExt cx="1828800" cy="1828800"/>
                          </a:xfrm>
                        </p:grpSpPr>
                        <p:sp>
                          <p:nvSpPr>
                            <p:cNvPr id="78" name="Oval 77">
                              <a:extLst>
                                <a:ext uri="{FF2B5EF4-FFF2-40B4-BE49-F238E27FC236}">
                                  <a16:creationId xmlns:a16="http://schemas.microsoft.com/office/drawing/2014/main" id="{871E1954-F3FD-427D-8FFA-F28839673545}"/>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0" name="Oval 79">
                              <a:extLst>
                                <a:ext uri="{FF2B5EF4-FFF2-40B4-BE49-F238E27FC236}">
                                  <a16:creationId xmlns:a16="http://schemas.microsoft.com/office/drawing/2014/main" id="{B655BD1D-8AE2-43E7-B1D4-17923D0E0171}"/>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2" name="Oval 81">
                            <a:extLst>
                              <a:ext uri="{FF2B5EF4-FFF2-40B4-BE49-F238E27FC236}">
                                <a16:creationId xmlns:a16="http://schemas.microsoft.com/office/drawing/2014/main" id="{9F92C461-5E10-49F3-B4F0-F320512C0756}"/>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5" name="Oval 84">
                          <a:extLst>
                            <a:ext uri="{FF2B5EF4-FFF2-40B4-BE49-F238E27FC236}">
                              <a16:creationId xmlns:a16="http://schemas.microsoft.com/office/drawing/2014/main" id="{A6D57951-375C-41E9-BF45-DFC40F8E0A1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8" name="Oval 87">
                        <a:extLst>
                          <a:ext uri="{FF2B5EF4-FFF2-40B4-BE49-F238E27FC236}">
                            <a16:creationId xmlns:a16="http://schemas.microsoft.com/office/drawing/2014/main" id="{E4A4216D-DF9B-4DD9-989C-1F4040F3F4F7}"/>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2" name="Oval 91">
                      <a:extLst>
                        <a:ext uri="{FF2B5EF4-FFF2-40B4-BE49-F238E27FC236}">
                          <a16:creationId xmlns:a16="http://schemas.microsoft.com/office/drawing/2014/main" id="{3DCCC81D-9EE7-47A8-8A4C-74B5E047A336}"/>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5" name="Oval 94">
                    <a:extLst>
                      <a:ext uri="{FF2B5EF4-FFF2-40B4-BE49-F238E27FC236}">
                        <a16:creationId xmlns:a16="http://schemas.microsoft.com/office/drawing/2014/main" id="{9985F9FD-CFFB-417E-A560-28BD7BC7EE86}"/>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8" name="Oval 97">
                  <a:extLst>
                    <a:ext uri="{FF2B5EF4-FFF2-40B4-BE49-F238E27FC236}">
                      <a16:creationId xmlns:a16="http://schemas.microsoft.com/office/drawing/2014/main" id="{9A923F7B-7D75-4E04-AE62-D5B99F645756}"/>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2" name="Oval 101">
                  <a:extLst>
                    <a:ext uri="{FF2B5EF4-FFF2-40B4-BE49-F238E27FC236}">
                      <a16:creationId xmlns:a16="http://schemas.microsoft.com/office/drawing/2014/main" id="{F0239D2C-73EF-42E3-B73F-E69B7C27F65B}"/>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5" name="Oval 104">
                  <a:extLst>
                    <a:ext uri="{FF2B5EF4-FFF2-40B4-BE49-F238E27FC236}">
                      <a16:creationId xmlns:a16="http://schemas.microsoft.com/office/drawing/2014/main" id="{59BA1C3D-ADED-4596-8A9D-3DEC7E848945}"/>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8" name="Oval 107">
                  <a:extLst>
                    <a:ext uri="{FF2B5EF4-FFF2-40B4-BE49-F238E27FC236}">
                      <a16:creationId xmlns:a16="http://schemas.microsoft.com/office/drawing/2014/main" id="{015F2BFA-6803-42A0-A870-794B120EF574}"/>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0" name="Oval 109">
                  <a:extLst>
                    <a:ext uri="{FF2B5EF4-FFF2-40B4-BE49-F238E27FC236}">
                      <a16:creationId xmlns:a16="http://schemas.microsoft.com/office/drawing/2014/main" id="{E09A173D-9FE5-446C-B59E-5D7C0A00BF6C}"/>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13" name="Oval 112">
                <a:extLst>
                  <a:ext uri="{FF2B5EF4-FFF2-40B4-BE49-F238E27FC236}">
                    <a16:creationId xmlns:a16="http://schemas.microsoft.com/office/drawing/2014/main" id="{974C3792-995F-4717-8C8B-089BBA7DE9C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3" name="Freeform: Shape 22">
              <a:extLst>
                <a:ext uri="{FF2B5EF4-FFF2-40B4-BE49-F238E27FC236}">
                  <a16:creationId xmlns:a16="http://schemas.microsoft.com/office/drawing/2014/main" id="{C8FD950B-0E2B-4905-8DE9-195E24B2ABE7}"/>
                </a:ext>
              </a:extLst>
            </p:cNvPr>
            <p:cNvSpPr/>
            <p:nvPr userDrawn="1"/>
          </p:nvSpPr>
          <p:spPr>
            <a:xfrm rot="10800000">
              <a:off x="1013527" y="204317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8" name="Rectangle 9">
              <a:extLst>
                <a:ext uri="{FF2B5EF4-FFF2-40B4-BE49-F238E27FC236}">
                  <a16:creationId xmlns:a16="http://schemas.microsoft.com/office/drawing/2014/main" id="{D0B57759-E007-4FD0-9C6B-356DC53050C4}"/>
                </a:ext>
              </a:extLst>
            </p:cNvPr>
            <p:cNvSpPr/>
            <p:nvPr userDrawn="1"/>
          </p:nvSpPr>
          <p:spPr>
            <a:xfrm rot="5400000">
              <a:off x="2028432" y="4821048"/>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5" name="Oval 174">
              <a:extLst>
                <a:ext uri="{FF2B5EF4-FFF2-40B4-BE49-F238E27FC236}">
                  <a16:creationId xmlns:a16="http://schemas.microsoft.com/office/drawing/2014/main" id="{273C520A-0126-47DA-A75B-1A38883907A2}"/>
                </a:ext>
              </a:extLst>
            </p:cNvPr>
            <p:cNvSpPr/>
            <p:nvPr userDrawn="1"/>
          </p:nvSpPr>
          <p:spPr>
            <a:xfrm>
              <a:off x="861942" y="888111"/>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Rectangle 290">
              <a:extLst>
                <a:ext uri="{FF2B5EF4-FFF2-40B4-BE49-F238E27FC236}">
                  <a16:creationId xmlns:a16="http://schemas.microsoft.com/office/drawing/2014/main" id="{AB12487D-8BC9-4BEB-B6A7-B9DD702B2BD3}"/>
                </a:ext>
              </a:extLst>
            </p:cNvPr>
            <p:cNvSpPr/>
            <p:nvPr userDrawn="1"/>
          </p:nvSpPr>
          <p:spPr>
            <a:xfrm>
              <a:off x="0" y="4082178"/>
              <a:ext cx="2029968"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7" name="Graphic 296">
              <a:extLst>
                <a:ext uri="{FF2B5EF4-FFF2-40B4-BE49-F238E27FC236}">
                  <a16:creationId xmlns:a16="http://schemas.microsoft.com/office/drawing/2014/main" id="{AEE6DE36-A3C9-4D40-B471-F49B6A875D3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2029016" y="2051944"/>
              <a:ext cx="2029968" cy="2029968"/>
            </a:xfrm>
            <a:prstGeom prst="rect">
              <a:avLst/>
            </a:prstGeom>
          </p:spPr>
        </p:pic>
        <p:pic>
          <p:nvPicPr>
            <p:cNvPr id="299" name="Graphic 298">
              <a:extLst>
                <a:ext uri="{FF2B5EF4-FFF2-40B4-BE49-F238E27FC236}">
                  <a16:creationId xmlns:a16="http://schemas.microsoft.com/office/drawing/2014/main" id="{99FF86FA-8891-4235-B88B-CFCA3B57E53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078224"/>
              <a:ext cx="2029968" cy="2029968"/>
            </a:xfrm>
            <a:prstGeom prst="rect">
              <a:avLst/>
            </a:prstGeom>
          </p:spPr>
        </p:pic>
        <p:cxnSp>
          <p:nvCxnSpPr>
            <p:cNvPr id="170" name="Straight Connector 169">
              <a:extLst>
                <a:ext uri="{FF2B5EF4-FFF2-40B4-BE49-F238E27FC236}">
                  <a16:creationId xmlns:a16="http://schemas.microsoft.com/office/drawing/2014/main" id="{7ADD6DC9-9036-47C7-AAE5-8AF23CE0C81D}"/>
                </a:ext>
              </a:extLst>
            </p:cNvPr>
            <p:cNvCxnSpPr>
              <a:cxnSpLocks/>
            </p:cNvCxnSpPr>
            <p:nvPr userDrawn="1"/>
          </p:nvCxnSpPr>
          <p:spPr>
            <a:xfrm>
              <a:off x="974376" y="989441"/>
              <a:ext cx="5867327" cy="586720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714772" y="677918"/>
            <a:ext cx="6856292" cy="3590596"/>
          </a:xfrm>
        </p:spPr>
        <p:txBody>
          <a:bodyPr anchor="ctr"/>
          <a:lstStyle>
            <a:lvl1pPr algn="l">
              <a:defRPr sz="6000" cap="all" baseline="0">
                <a:solidFill>
                  <a:schemeClr val="tx2"/>
                </a:solidFill>
              </a:defRPr>
            </a:lvl1pPr>
          </a:lstStyle>
          <a:p>
            <a:r>
              <a:rPr lang="en-US" dirty="0"/>
              <a:t>Click to add title</a:t>
            </a:r>
          </a:p>
        </p:txBody>
      </p:sp>
    </p:spTree>
    <p:extLst>
      <p:ext uri="{BB962C8B-B14F-4D97-AF65-F5344CB8AC3E}">
        <p14:creationId xmlns:p14="http://schemas.microsoft.com/office/powerpoint/2010/main" val="1948043984"/>
      </p:ext>
    </p:extLst>
  </p:cSld>
  <p:clrMapOvr>
    <a:masterClrMapping/>
  </p:clrMapOvr>
  <p:extLst>
    <p:ext uri="{DCECCB84-F9BA-43D5-87BE-67443E8EF086}">
      <p15:sldGuideLst xmlns:p15="http://schemas.microsoft.com/office/powerpoint/2012/main">
        <p15:guide id="1" orient="horz" pos="1080">
          <p15:clr>
            <a:srgbClr val="FBAE40"/>
          </p15:clr>
        </p15:guide>
        <p15:guide id="2" orient="horz" pos="2160">
          <p15:clr>
            <a:srgbClr val="FBAE40"/>
          </p15:clr>
        </p15:guide>
        <p15:guide id="3" orient="horz" pos="3240">
          <p15:clr>
            <a:srgbClr val="FBAE40"/>
          </p15:clr>
        </p15:guide>
        <p15:guide id="4" orient="horz" pos="2260">
          <p15:clr>
            <a:srgbClr val="FBAE40"/>
          </p15:clr>
        </p15:guide>
        <p15:guide id="5" pos="729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 Tabl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762000" y="896112"/>
            <a:ext cx="10668000" cy="1325563"/>
          </a:xfrm>
        </p:spPr>
        <p:txBody>
          <a:bodyPr anchor="t" anchorCtr="0"/>
          <a:lstStyle>
            <a:lvl1pPr>
              <a:defRPr cap="all" baseline="0">
                <a:solidFill>
                  <a:schemeClr val="accent1"/>
                </a:solidFill>
              </a:defRPr>
            </a:lvl1pPr>
          </a:lstStyle>
          <a:p>
            <a:r>
              <a:rPr lang="en-US" dirty="0"/>
              <a:t>CLICK TO ADD TITLE</a:t>
            </a:r>
          </a:p>
        </p:txBody>
      </p:sp>
      <p:sp>
        <p:nvSpPr>
          <p:cNvPr id="7" name="Rectangle 23">
            <a:extLst>
              <a:ext uri="{FF2B5EF4-FFF2-40B4-BE49-F238E27FC236}">
                <a16:creationId xmlns:a16="http://schemas.microsoft.com/office/drawing/2014/main" id="{AB92D86A-5036-415A-B056-A55CB2E0C2C9}"/>
              </a:ext>
              <a:ext uri="{C183D7F6-B498-43B3-948B-1728B52AA6E4}">
                <adec:decorative xmlns:adec="http://schemas.microsoft.com/office/drawing/2017/decorative" val="1"/>
              </a:ext>
            </a:extLst>
          </p:cNvPr>
          <p:cNvSpPr/>
          <p:nvPr/>
        </p:nvSpPr>
        <p:spPr>
          <a:xfrm rot="10800000">
            <a:off x="11177016" y="0"/>
            <a:ext cx="1014984" cy="1014984"/>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a:extLst>
              <a:ext uri="{FF2B5EF4-FFF2-40B4-BE49-F238E27FC236}">
                <a16:creationId xmlns:a16="http://schemas.microsoft.com/office/drawing/2014/main" id="{D70FC509-0D49-9500-59C9-DAE0A699FB0C}"/>
              </a:ext>
            </a:extLst>
          </p:cNvPr>
          <p:cNvSpPr>
            <a:spLocks noGrp="1"/>
          </p:cNvSpPr>
          <p:nvPr>
            <p:ph type="body" sz="quarter" idx="13" hasCustomPrompt="1"/>
          </p:nvPr>
        </p:nvSpPr>
        <p:spPr>
          <a:xfrm>
            <a:off x="762000" y="2417197"/>
            <a:ext cx="4278313" cy="3737541"/>
          </a:xfrm>
        </p:spPr>
        <p:txBody>
          <a:bodyPr vert="horz" lIns="91440" tIns="45720" rIns="91440" bIns="45720" rtlCol="0">
            <a:normAutofit/>
          </a:bodyPr>
          <a:lstStyle>
            <a:lvl1pPr>
              <a:spcBef>
                <a:spcPts val="0"/>
              </a:spcBef>
              <a:spcAft>
                <a:spcPts val="1200"/>
              </a:spcAft>
              <a:defRPr lang="en-US" sz="1800" smtClean="0"/>
            </a:lvl1pPr>
            <a:lvl2pPr>
              <a:spcBef>
                <a:spcPts val="0"/>
              </a:spcBef>
              <a:spcAft>
                <a:spcPts val="1200"/>
              </a:spcAft>
              <a:defRPr lang="en-US" sz="1800" smtClean="0"/>
            </a:lvl2pPr>
            <a:lvl3pPr>
              <a:spcBef>
                <a:spcPts val="0"/>
              </a:spcBef>
              <a:spcAft>
                <a:spcPts val="1200"/>
              </a:spcAft>
              <a:defRPr lang="en-US" sz="1800" smtClean="0"/>
            </a:lvl3pPr>
            <a:lvl4pPr>
              <a:spcBef>
                <a:spcPts val="0"/>
              </a:spcBef>
              <a:spcAft>
                <a:spcPts val="1200"/>
              </a:spcAft>
              <a:defRPr lang="en-US" sz="1800" smtClean="0"/>
            </a:lvl4pPr>
            <a:lvl5pPr>
              <a:spcBef>
                <a:spcPts val="0"/>
              </a:spcBef>
              <a:spcAft>
                <a:spcPts val="1200"/>
              </a:spcAft>
              <a:defRPr lang="en-US" sz="1800"/>
            </a:lvl5pPr>
          </a:lstStyle>
          <a:p>
            <a:pPr lvl="0"/>
            <a:r>
              <a:rPr lang="en-US" dirty="0"/>
              <a:t>Click to add text </a:t>
            </a:r>
          </a:p>
          <a:p>
            <a:pPr marL="685800" lvl="1" indent="-228600"/>
            <a:r>
              <a:rPr lang="en-US" dirty="0"/>
              <a:t>Second level</a:t>
            </a:r>
          </a:p>
          <a:p>
            <a:pPr marL="1143000" lvl="2" indent="-228600"/>
            <a:r>
              <a:rPr lang="en-US" dirty="0"/>
              <a:t>Third level</a:t>
            </a:r>
          </a:p>
          <a:p>
            <a:pPr marL="1600200" lvl="3" indent="-228600"/>
            <a:r>
              <a:rPr lang="en-US" dirty="0"/>
              <a:t>Fourth level</a:t>
            </a:r>
          </a:p>
          <a:p>
            <a:pPr marL="2057400" lvl="4" indent="-228600"/>
            <a:r>
              <a:rPr lang="en-US" dirty="0"/>
              <a:t>Fifth level</a:t>
            </a:r>
          </a:p>
        </p:txBody>
      </p:sp>
      <p:sp>
        <p:nvSpPr>
          <p:cNvPr id="8" name="Table Placeholder 7">
            <a:extLst>
              <a:ext uri="{FF2B5EF4-FFF2-40B4-BE49-F238E27FC236}">
                <a16:creationId xmlns:a16="http://schemas.microsoft.com/office/drawing/2014/main" id="{7113F543-A373-5951-EBF3-7E283EE52F0B}"/>
              </a:ext>
            </a:extLst>
          </p:cNvPr>
          <p:cNvSpPr>
            <a:spLocks noGrp="1"/>
          </p:cNvSpPr>
          <p:nvPr>
            <p:ph type="tbl" sz="quarter" idx="14" hasCustomPrompt="1"/>
          </p:nvPr>
        </p:nvSpPr>
        <p:spPr>
          <a:xfrm>
            <a:off x="5241471" y="2417763"/>
            <a:ext cx="6188529" cy="3736975"/>
          </a:xfrm>
        </p:spPr>
        <p:txBody>
          <a:bodyPr/>
          <a:lstStyle>
            <a:lvl1pPr>
              <a:defRPr/>
            </a:lvl1pPr>
          </a:lstStyle>
          <a:p>
            <a:r>
              <a:rPr lang="en-US" dirty="0"/>
              <a:t>Click icon to insert table</a:t>
            </a:r>
          </a:p>
        </p:txBody>
      </p:sp>
      <p:sp>
        <p:nvSpPr>
          <p:cNvPr id="3" name="Date Placeholder 3">
            <a:extLst>
              <a:ext uri="{FF2B5EF4-FFF2-40B4-BE49-F238E27FC236}">
                <a16:creationId xmlns:a16="http://schemas.microsoft.com/office/drawing/2014/main" id="{7D4C80AE-01F3-AAB6-99EF-DB1B5934CFD2}"/>
              </a:ext>
            </a:extLst>
          </p:cNvPr>
          <p:cNvSpPr>
            <a:spLocks noGrp="1"/>
          </p:cNvSpPr>
          <p:nvPr>
            <p:ph type="dt" sz="half" idx="10"/>
          </p:nvPr>
        </p:nvSpPr>
        <p:spPr>
          <a:xfrm>
            <a:off x="767443" y="6353175"/>
            <a:ext cx="1097280" cy="365125"/>
          </a:xfrm>
        </p:spPr>
        <p:txBody>
          <a:bodyPr/>
          <a:lstStyle>
            <a:lvl1pPr>
              <a:defRPr>
                <a:solidFill>
                  <a:schemeClr val="tx1"/>
                </a:solidFill>
              </a:defRPr>
            </a:lvl1pPr>
          </a:lstStyle>
          <a:p>
            <a:fld id="{846CE7D5-CF57-46EF-B807-FDD0502418D4}" type="datetimeFigureOut">
              <a:rPr lang="en-GB" smtClean="0"/>
              <a:t>18/06/2025</a:t>
            </a:fld>
            <a:endParaRPr lang="en-GB"/>
          </a:p>
        </p:txBody>
      </p:sp>
      <p:sp>
        <p:nvSpPr>
          <p:cNvPr id="4" name="Footer Placeholder 4">
            <a:extLst>
              <a:ext uri="{FF2B5EF4-FFF2-40B4-BE49-F238E27FC236}">
                <a16:creationId xmlns:a16="http://schemas.microsoft.com/office/drawing/2014/main" id="{C0241B24-8629-6BC2-C72F-A156F0624997}"/>
              </a:ext>
            </a:extLst>
          </p:cNvPr>
          <p:cNvSpPr>
            <a:spLocks noGrp="1"/>
          </p:cNvSpPr>
          <p:nvPr>
            <p:ph type="ftr" sz="quarter" idx="11"/>
          </p:nvPr>
        </p:nvSpPr>
        <p:spPr>
          <a:xfrm>
            <a:off x="5273449" y="6350000"/>
            <a:ext cx="2286000" cy="365125"/>
          </a:xfrm>
        </p:spPr>
        <p:txBody>
          <a:bodyPr/>
          <a:lstStyle>
            <a:lvl1pPr>
              <a:defRPr>
                <a:solidFill>
                  <a:schemeClr val="tx1"/>
                </a:solidFill>
              </a:defRPr>
            </a:lvl1pPr>
          </a:lstStyle>
          <a:p>
            <a:endParaRPr lang="en-GB"/>
          </a:p>
        </p:txBody>
      </p:sp>
      <p:sp>
        <p:nvSpPr>
          <p:cNvPr id="6" name="Slide Number Placeholder 5">
            <a:extLst>
              <a:ext uri="{FF2B5EF4-FFF2-40B4-BE49-F238E27FC236}">
                <a16:creationId xmlns:a16="http://schemas.microsoft.com/office/drawing/2014/main" id="{967FBBF9-1C14-3371-F0AC-507FFCAB3BC1}"/>
              </a:ext>
            </a:extLst>
          </p:cNvPr>
          <p:cNvSpPr>
            <a:spLocks noGrp="1"/>
          </p:cNvSpPr>
          <p:nvPr>
            <p:ph type="sldNum" sz="quarter" idx="12"/>
          </p:nvPr>
        </p:nvSpPr>
        <p:spPr>
          <a:xfrm>
            <a:off x="10968175" y="6356350"/>
            <a:ext cx="457200" cy="365125"/>
          </a:xfrm>
        </p:spPr>
        <p:txBody>
          <a:bodyPr/>
          <a:lstStyle>
            <a:lvl1pPr>
              <a:defRPr>
                <a:solidFill>
                  <a:schemeClr val="tx1"/>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3348374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wo Content 3">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1552574" y="896111"/>
            <a:ext cx="9866540" cy="1358140"/>
          </a:xfrm>
        </p:spPr>
        <p:txBody>
          <a:bodyPr anchor="t" anchorCtr="0"/>
          <a:lstStyle>
            <a:lvl1pPr>
              <a:defRPr cap="all" baseline="0">
                <a:solidFill>
                  <a:schemeClr val="tx2"/>
                </a:solidFill>
              </a:defRPr>
            </a:lvl1pPr>
          </a:lstStyle>
          <a:p>
            <a:r>
              <a:rPr lang="en-US" dirty="0"/>
              <a:t>CLICK TO ADD TITLE</a:t>
            </a:r>
          </a:p>
        </p:txBody>
      </p:sp>
      <p:grpSp>
        <p:nvGrpSpPr>
          <p:cNvPr id="10" name="Group 9">
            <a:extLst>
              <a:ext uri="{FF2B5EF4-FFF2-40B4-BE49-F238E27FC236}">
                <a16:creationId xmlns:a16="http://schemas.microsoft.com/office/drawing/2014/main" id="{D9F1898E-3E74-4E43-A202-1A6640227466}"/>
              </a:ext>
              <a:ext uri="{C183D7F6-B498-43B3-948B-1728B52AA6E4}">
                <adec:decorative xmlns:adec="http://schemas.microsoft.com/office/drawing/2017/decorative" val="1"/>
              </a:ext>
            </a:extLst>
          </p:cNvPr>
          <p:cNvGrpSpPr/>
          <p:nvPr/>
        </p:nvGrpSpPr>
        <p:grpSpPr>
          <a:xfrm>
            <a:off x="0" y="0"/>
            <a:ext cx="1014984" cy="6858000"/>
            <a:chOff x="0" y="0"/>
            <a:chExt cx="1014984" cy="6858000"/>
          </a:xfrm>
        </p:grpSpPr>
        <p:sp>
          <p:nvSpPr>
            <p:cNvPr id="33" name="Rectangle 32">
              <a:extLst>
                <a:ext uri="{FF2B5EF4-FFF2-40B4-BE49-F238E27FC236}">
                  <a16:creationId xmlns:a16="http://schemas.microsoft.com/office/drawing/2014/main" id="{814776F7-F8A5-4235-8C8D-17F0E4F45B03}"/>
                </a:ext>
              </a:extLst>
            </p:cNvPr>
            <p:cNvSpPr/>
            <p:nvPr userDrawn="1"/>
          </p:nvSpPr>
          <p:spPr>
            <a:xfrm>
              <a:off x="0" y="4828032"/>
              <a:ext cx="1014984"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F301899-34C1-47B4-B5CD-F77BA341C0F9}"/>
                </a:ext>
              </a:extLst>
            </p:cNvPr>
            <p:cNvSpPr/>
            <p:nvPr userDrawn="1"/>
          </p:nvSpPr>
          <p:spPr>
            <a:xfrm>
              <a:off x="0" y="2833299"/>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A66E9363-03B7-439D-8B5E-0665E48F046E}"/>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0432F5F5-1688-44BD-B071-A62C04824FB8}"/>
                </a:ext>
              </a:extLst>
            </p:cNvPr>
            <p:cNvSpPr/>
            <p:nvPr userDrawn="1"/>
          </p:nvSpPr>
          <p:spPr>
            <a:xfrm>
              <a:off x="0" y="2029863"/>
              <a:ext cx="1014984" cy="8129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689FF8F5-F7B8-46B0-BB03-FE972A6832E7}"/>
                </a:ext>
              </a:extLst>
            </p:cNvPr>
            <p:cNvSpPr/>
            <p:nvPr userDrawn="1"/>
          </p:nvSpPr>
          <p:spPr>
            <a:xfrm rot="10800000">
              <a:off x="100582" y="2936725"/>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8" name="Graphic 47">
              <a:extLst>
                <a:ext uri="{FF2B5EF4-FFF2-40B4-BE49-F238E27FC236}">
                  <a16:creationId xmlns:a16="http://schemas.microsoft.com/office/drawing/2014/main" id="{31EB8EE7-3843-4CA8-879D-5D985DAA0D1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5400000">
              <a:off x="-457200" y="5416459"/>
              <a:ext cx="1828800" cy="914400"/>
            </a:xfrm>
            <a:prstGeom prst="rect">
              <a:avLst/>
            </a:prstGeom>
          </p:spPr>
        </p:pic>
        <p:pic>
          <p:nvPicPr>
            <p:cNvPr id="50" name="Graphic 49">
              <a:extLst>
                <a:ext uri="{FF2B5EF4-FFF2-40B4-BE49-F238E27FC236}">
                  <a16:creationId xmlns:a16="http://schemas.microsoft.com/office/drawing/2014/main" id="{5FF0EEFD-0038-4A2F-AD3B-01A98EFF5CF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a:off x="-457200" y="563329"/>
              <a:ext cx="1828800" cy="914400"/>
            </a:xfrm>
            <a:prstGeom prst="rect">
              <a:avLst/>
            </a:prstGeom>
          </p:spPr>
        </p:pic>
      </p:grpSp>
      <p:sp>
        <p:nvSpPr>
          <p:cNvPr id="3" name="Content Placeholder 2">
            <a:extLst>
              <a:ext uri="{FF2B5EF4-FFF2-40B4-BE49-F238E27FC236}">
                <a16:creationId xmlns:a16="http://schemas.microsoft.com/office/drawing/2014/main" id="{8A650232-76AA-C9E3-F846-8DB1B44E5AF3}"/>
              </a:ext>
            </a:extLst>
          </p:cNvPr>
          <p:cNvSpPr>
            <a:spLocks noGrp="1"/>
          </p:cNvSpPr>
          <p:nvPr>
            <p:ph sz="half" idx="15" hasCustomPrompt="1"/>
          </p:nvPr>
        </p:nvSpPr>
        <p:spPr>
          <a:xfrm>
            <a:off x="1552575" y="2481940"/>
            <a:ext cx="6477952" cy="3635831"/>
          </a:xfrm>
        </p:spPr>
        <p:txBody>
          <a:bodyPr>
            <a:normAutofit/>
          </a:bodyPr>
          <a:lstStyle>
            <a:lvl1pPr marL="0" indent="0">
              <a:lnSpc>
                <a:spcPct val="100000"/>
              </a:lnSpc>
              <a:spcBef>
                <a:spcPts val="0"/>
              </a:spcBef>
              <a:spcAft>
                <a:spcPts val="600"/>
              </a:spcAft>
              <a:buFont typeface="Arial" panose="020B0604020202020204" pitchFamily="34" charset="0"/>
              <a:buNone/>
              <a:defRPr sz="1800">
                <a:solidFill>
                  <a:schemeClr val="bg1"/>
                </a:solidFill>
              </a:defRPr>
            </a:lvl1pPr>
            <a:lvl2pPr marL="457200">
              <a:lnSpc>
                <a:spcPct val="100000"/>
              </a:lnSpc>
              <a:spcAft>
                <a:spcPts val="600"/>
              </a:spcAft>
              <a:defRPr sz="1800">
                <a:solidFill>
                  <a:schemeClr val="bg1"/>
                </a:solidFill>
              </a:defRPr>
            </a:lvl2pPr>
            <a:lvl3pPr marL="914400">
              <a:lnSpc>
                <a:spcPct val="100000"/>
              </a:lnSpc>
              <a:spcAft>
                <a:spcPts val="600"/>
              </a:spcAft>
              <a:defRPr sz="1800">
                <a:solidFill>
                  <a:schemeClr val="bg1"/>
                </a:solidFill>
              </a:defRPr>
            </a:lvl3pPr>
            <a:lvl4pPr marL="1371600">
              <a:lnSpc>
                <a:spcPct val="100000"/>
              </a:lnSpc>
              <a:spcAft>
                <a:spcPts val="600"/>
              </a:spcAft>
              <a:defRPr sz="1800">
                <a:solidFill>
                  <a:schemeClr val="bg1"/>
                </a:solidFill>
              </a:defRPr>
            </a:lvl4pPr>
            <a:lvl5pPr marL="1828800">
              <a:lnSpc>
                <a:spcPct val="100000"/>
              </a:lnSpc>
              <a:spcAft>
                <a:spcPts val="600"/>
              </a:spcAft>
              <a:defRPr sz="1800">
                <a:solidFill>
                  <a:schemeClr val="bg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37A04978-5D2C-BBF1-9C05-C52717619019}"/>
              </a:ext>
            </a:extLst>
          </p:cNvPr>
          <p:cNvSpPr>
            <a:spLocks noGrp="1"/>
          </p:cNvSpPr>
          <p:nvPr>
            <p:ph type="body" sz="quarter" idx="14" hasCustomPrompt="1"/>
          </p:nvPr>
        </p:nvSpPr>
        <p:spPr>
          <a:xfrm>
            <a:off x="8372723" y="2481940"/>
            <a:ext cx="3046391" cy="3759200"/>
          </a:xfrm>
        </p:spPr>
        <p:txBody>
          <a:bodyPr>
            <a:normAutofit/>
          </a:bodyPr>
          <a:lstStyle>
            <a:lvl1pPr marL="342900" indent="-342900">
              <a:spcAft>
                <a:spcPts val="600"/>
              </a:spcAft>
              <a:buFont typeface="+mj-lt"/>
              <a:buAutoNum type="arabicPeriod"/>
              <a:defRPr sz="1800">
                <a:solidFill>
                  <a:schemeClr val="bg1"/>
                </a:solidFill>
              </a:defRPr>
            </a:lvl1pPr>
            <a:lvl2pPr marL="800100" indent="-342900">
              <a:spcAft>
                <a:spcPts val="600"/>
              </a:spcAft>
              <a:buFont typeface="+mj-lt"/>
              <a:buAutoNum type="alphaLcPeriod"/>
              <a:defRPr sz="1800">
                <a:solidFill>
                  <a:schemeClr val="bg1"/>
                </a:solidFill>
              </a:defRPr>
            </a:lvl2pPr>
            <a:lvl3pPr marL="1257300" indent="-342900">
              <a:spcAft>
                <a:spcPts val="600"/>
              </a:spcAft>
              <a:buFont typeface="+mj-lt"/>
              <a:buAutoNum type="arabicParenR"/>
              <a:defRPr sz="1800">
                <a:solidFill>
                  <a:schemeClr val="bg1"/>
                </a:solidFill>
              </a:defRPr>
            </a:lvl3pPr>
            <a:lvl4pPr marL="1714500" indent="-342900">
              <a:spcAft>
                <a:spcPts val="600"/>
              </a:spcAft>
              <a:buFont typeface="+mj-lt"/>
              <a:buAutoNum type="alphaLcParenR"/>
              <a:defRPr sz="1800">
                <a:solidFill>
                  <a:schemeClr val="bg1"/>
                </a:solidFill>
              </a:defRPr>
            </a:lvl4pPr>
            <a:lvl5pPr marL="2171700" indent="-342900">
              <a:spcAft>
                <a:spcPts val="600"/>
              </a:spcAft>
              <a:buFont typeface="+mj-lt"/>
              <a:buAutoNum type="romanLcPeriod"/>
              <a:defRPr sz="1800">
                <a:solidFill>
                  <a:schemeClr val="bg1"/>
                </a:solidFill>
              </a:defRPr>
            </a:lvl5pPr>
          </a:lstStyle>
          <a:p>
            <a:pPr lvl="0"/>
            <a:r>
              <a:rPr lang="en-US" dirty="0"/>
              <a:t>Click to add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3" name="Date Placeholder 3">
            <a:extLst>
              <a:ext uri="{FF2B5EF4-FFF2-40B4-BE49-F238E27FC236}">
                <a16:creationId xmlns:a16="http://schemas.microsoft.com/office/drawing/2014/main" id="{41C57AEB-9E33-4F77-9F58-DB0D1B978707}"/>
              </a:ext>
            </a:extLst>
          </p:cNvPr>
          <p:cNvSpPr>
            <a:spLocks noGrp="1"/>
          </p:cNvSpPr>
          <p:nvPr>
            <p:ph type="dt" sz="half" idx="10"/>
          </p:nvPr>
        </p:nvSpPr>
        <p:spPr>
          <a:xfrm>
            <a:off x="1554480" y="6353175"/>
            <a:ext cx="1097280" cy="365125"/>
          </a:xfrm>
        </p:spPr>
        <p:txBody>
          <a:bodyPr/>
          <a:lstStyle>
            <a:lvl1pPr>
              <a:defRPr>
                <a:solidFill>
                  <a:schemeClr val="bg1"/>
                </a:solidFill>
              </a:defRPr>
            </a:lvl1pPr>
          </a:lstStyle>
          <a:p>
            <a:fld id="{846CE7D5-CF57-46EF-B807-FDD0502418D4}" type="datetimeFigureOut">
              <a:rPr lang="en-GB" smtClean="0"/>
              <a:t>18/06/2025</a:t>
            </a:fld>
            <a:endParaRPr lang="en-GB"/>
          </a:p>
        </p:txBody>
      </p:sp>
      <p:sp>
        <p:nvSpPr>
          <p:cNvPr id="64" name="Footer Placeholder 4">
            <a:extLst>
              <a:ext uri="{FF2B5EF4-FFF2-40B4-BE49-F238E27FC236}">
                <a16:creationId xmlns:a16="http://schemas.microsoft.com/office/drawing/2014/main" id="{182F895D-C48A-41AA-9DE6-43A17B7E019A}"/>
              </a:ext>
            </a:extLst>
          </p:cNvPr>
          <p:cNvSpPr>
            <a:spLocks noGrp="1"/>
          </p:cNvSpPr>
          <p:nvPr>
            <p:ph type="ftr" sz="quarter" idx="11"/>
          </p:nvPr>
        </p:nvSpPr>
        <p:spPr>
          <a:xfrm>
            <a:off x="5744527" y="6350000"/>
            <a:ext cx="2286000" cy="365125"/>
          </a:xfrm>
        </p:spPr>
        <p:txBody>
          <a:bodyPr/>
          <a:lstStyle>
            <a:lvl1pPr>
              <a:defRPr>
                <a:solidFill>
                  <a:schemeClr val="bg1"/>
                </a:solidFill>
              </a:defRPr>
            </a:lvl1pPr>
          </a:lstStyle>
          <a:p>
            <a:endParaRPr lang="en-GB"/>
          </a:p>
        </p:txBody>
      </p:sp>
      <p:sp>
        <p:nvSpPr>
          <p:cNvPr id="65" name="Slide Number Placeholder 5">
            <a:extLst>
              <a:ext uri="{FF2B5EF4-FFF2-40B4-BE49-F238E27FC236}">
                <a16:creationId xmlns:a16="http://schemas.microsoft.com/office/drawing/2014/main" id="{4C15BF58-30D9-4A0E-8506-1CD777B0FC5B}"/>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926829542"/>
      </p:ext>
    </p:extLst>
  </p:cSld>
  <p:clrMapOvr>
    <a:masterClrMapping/>
  </p:clrMapOvr>
  <p:extLst>
    <p:ext uri="{DCECCB84-F9BA-43D5-87BE-67443E8EF086}">
      <p15:sldGuideLst xmlns:p15="http://schemas.microsoft.com/office/powerpoint/2012/main">
        <p15:guide id="1" pos="739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764155" y="896112"/>
            <a:ext cx="10665845" cy="1325563"/>
          </a:xfrm>
        </p:spPr>
        <p:txBody>
          <a:bodyPr anchor="t" anchorCtr="0"/>
          <a:lstStyle>
            <a:lvl1pPr>
              <a:defRPr cap="all" baseline="0">
                <a:solidFill>
                  <a:schemeClr val="accent1"/>
                </a:solidFill>
              </a:defRPr>
            </a:lvl1pPr>
          </a:lstStyle>
          <a:p>
            <a:r>
              <a:rPr lang="en-US" dirty="0"/>
              <a:t>CLICK TO ADD TITLE</a:t>
            </a:r>
          </a:p>
        </p:txBody>
      </p:sp>
      <p:sp>
        <p:nvSpPr>
          <p:cNvPr id="5" name="Table Placeholder 4">
            <a:extLst>
              <a:ext uri="{FF2B5EF4-FFF2-40B4-BE49-F238E27FC236}">
                <a16:creationId xmlns:a16="http://schemas.microsoft.com/office/drawing/2014/main" id="{E06194BC-6453-CA18-2623-B07F3A5D4E92}"/>
              </a:ext>
            </a:extLst>
          </p:cNvPr>
          <p:cNvSpPr>
            <a:spLocks noGrp="1"/>
          </p:cNvSpPr>
          <p:nvPr>
            <p:ph type="tbl" sz="quarter" idx="13" hasCustomPrompt="1"/>
          </p:nvPr>
        </p:nvSpPr>
        <p:spPr>
          <a:xfrm>
            <a:off x="762000" y="2417763"/>
            <a:ext cx="10665845" cy="3678235"/>
          </a:xfrm>
        </p:spPr>
        <p:txBody>
          <a:bodyPr/>
          <a:lstStyle>
            <a:lvl1pPr>
              <a:defRPr/>
            </a:lvl1pPr>
          </a:lstStyle>
          <a:p>
            <a:pPr marL="228600" marR="0" lvl="0" indent="-2286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US" dirty="0"/>
              <a:t>Click icon to insert table</a:t>
            </a:r>
          </a:p>
          <a:p>
            <a:endParaRPr lang="en-US" dirty="0"/>
          </a:p>
        </p:txBody>
      </p:sp>
      <p:sp>
        <p:nvSpPr>
          <p:cNvPr id="7" name="Rectangle 23">
            <a:extLst>
              <a:ext uri="{FF2B5EF4-FFF2-40B4-BE49-F238E27FC236}">
                <a16:creationId xmlns:a16="http://schemas.microsoft.com/office/drawing/2014/main" id="{AB92D86A-5036-415A-B056-A55CB2E0C2C9}"/>
              </a:ext>
              <a:ext uri="{C183D7F6-B498-43B3-948B-1728B52AA6E4}">
                <adec:decorative xmlns:adec="http://schemas.microsoft.com/office/drawing/2017/decorative" val="1"/>
              </a:ext>
            </a:extLst>
          </p:cNvPr>
          <p:cNvSpPr/>
          <p:nvPr/>
        </p:nvSpPr>
        <p:spPr>
          <a:xfrm rot="10800000">
            <a:off x="11177016" y="0"/>
            <a:ext cx="1014984" cy="1014984"/>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Date Placeholder 3">
            <a:extLst>
              <a:ext uri="{FF2B5EF4-FFF2-40B4-BE49-F238E27FC236}">
                <a16:creationId xmlns:a16="http://schemas.microsoft.com/office/drawing/2014/main" id="{D3A465A0-88AA-B50B-92D8-3A54928329FB}"/>
              </a:ext>
            </a:extLst>
          </p:cNvPr>
          <p:cNvSpPr>
            <a:spLocks noGrp="1"/>
          </p:cNvSpPr>
          <p:nvPr>
            <p:ph type="dt" sz="half" idx="10"/>
          </p:nvPr>
        </p:nvSpPr>
        <p:spPr>
          <a:xfrm>
            <a:off x="767443" y="6353175"/>
            <a:ext cx="1097280" cy="365125"/>
          </a:xfrm>
        </p:spPr>
        <p:txBody>
          <a:bodyPr/>
          <a:lstStyle>
            <a:lvl1pPr>
              <a:defRPr>
                <a:solidFill>
                  <a:schemeClr val="tx1"/>
                </a:solidFill>
              </a:defRPr>
            </a:lvl1pPr>
          </a:lstStyle>
          <a:p>
            <a:fld id="{846CE7D5-CF57-46EF-B807-FDD0502418D4}" type="datetimeFigureOut">
              <a:rPr lang="en-GB" smtClean="0"/>
              <a:t>18/06/2025</a:t>
            </a:fld>
            <a:endParaRPr lang="en-GB"/>
          </a:p>
        </p:txBody>
      </p:sp>
      <p:sp>
        <p:nvSpPr>
          <p:cNvPr id="4" name="Footer Placeholder 4">
            <a:extLst>
              <a:ext uri="{FF2B5EF4-FFF2-40B4-BE49-F238E27FC236}">
                <a16:creationId xmlns:a16="http://schemas.microsoft.com/office/drawing/2014/main" id="{6195F626-7C08-9907-6A85-922BE6AA0EF5}"/>
              </a:ext>
            </a:extLst>
          </p:cNvPr>
          <p:cNvSpPr>
            <a:spLocks noGrp="1"/>
          </p:cNvSpPr>
          <p:nvPr>
            <p:ph type="ftr" sz="quarter" idx="11"/>
          </p:nvPr>
        </p:nvSpPr>
        <p:spPr>
          <a:xfrm>
            <a:off x="5273449" y="6350000"/>
            <a:ext cx="2286000" cy="365125"/>
          </a:xfrm>
        </p:spPr>
        <p:txBody>
          <a:bodyPr/>
          <a:lstStyle>
            <a:lvl1pPr>
              <a:defRPr>
                <a:solidFill>
                  <a:schemeClr val="tx1"/>
                </a:solidFill>
              </a:defRPr>
            </a:lvl1pPr>
          </a:lstStyle>
          <a:p>
            <a:endParaRPr lang="en-GB"/>
          </a:p>
        </p:txBody>
      </p:sp>
      <p:sp>
        <p:nvSpPr>
          <p:cNvPr id="6" name="Slide Number Placeholder 5">
            <a:extLst>
              <a:ext uri="{FF2B5EF4-FFF2-40B4-BE49-F238E27FC236}">
                <a16:creationId xmlns:a16="http://schemas.microsoft.com/office/drawing/2014/main" id="{7BBAD34A-4F3F-C89B-BBBC-E7740F414D13}"/>
              </a:ext>
            </a:extLst>
          </p:cNvPr>
          <p:cNvSpPr>
            <a:spLocks noGrp="1"/>
          </p:cNvSpPr>
          <p:nvPr>
            <p:ph type="sldNum" sz="quarter" idx="12"/>
          </p:nvPr>
        </p:nvSpPr>
        <p:spPr>
          <a:xfrm>
            <a:off x="10968175" y="6356350"/>
            <a:ext cx="457200" cy="365125"/>
          </a:xfrm>
        </p:spPr>
        <p:txBody>
          <a:bodyPr/>
          <a:lstStyle>
            <a:lvl1pPr>
              <a:defRPr>
                <a:solidFill>
                  <a:schemeClr val="tx1"/>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3942700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Content 2">
    <p:bg>
      <p:bgPr>
        <a:solidFill>
          <a:schemeClr val="accent2"/>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11C2927-0A13-DC57-A83B-B8DB787A48CF}"/>
              </a:ext>
              <a:ext uri="{C183D7F6-B498-43B3-948B-1728B52AA6E4}">
                <adec:decorative xmlns:adec="http://schemas.microsoft.com/office/drawing/2017/decorative" val="1"/>
              </a:ext>
            </a:extLst>
          </p:cNvPr>
          <p:cNvGrpSpPr/>
          <p:nvPr/>
        </p:nvGrpSpPr>
        <p:grpSpPr>
          <a:xfrm>
            <a:off x="0" y="0"/>
            <a:ext cx="6843092" cy="6858000"/>
            <a:chOff x="0" y="0"/>
            <a:chExt cx="6843092" cy="6858000"/>
          </a:xfrm>
        </p:grpSpPr>
        <p:sp>
          <p:nvSpPr>
            <p:cNvPr id="344" name="Rectangle 343">
              <a:extLst>
                <a:ext uri="{FF2B5EF4-FFF2-40B4-BE49-F238E27FC236}">
                  <a16:creationId xmlns:a16="http://schemas.microsoft.com/office/drawing/2014/main" id="{0685D98A-CA5A-4C48-9AEB-4C1A201237A1}"/>
                </a:ext>
              </a:extLst>
            </p:cNvPr>
            <p:cNvSpPr/>
            <p:nvPr userDrawn="1"/>
          </p:nvSpPr>
          <p:spPr>
            <a:xfrm>
              <a:off x="2021206" y="4828032"/>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1F97041-3EE3-4F17-990B-3AC264934EF0}"/>
                </a:ext>
              </a:extLst>
            </p:cNvPr>
            <p:cNvSpPr/>
            <p:nvPr userDrawn="1"/>
          </p:nvSpPr>
          <p:spPr>
            <a:xfrm>
              <a:off x="0" y="0"/>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1DA30E2-82DB-4AA1-B134-9482F5CD7689}"/>
                </a:ext>
              </a:extLst>
            </p:cNvPr>
            <p:cNvSpPr/>
            <p:nvPr userDrawn="1"/>
          </p:nvSpPr>
          <p:spPr>
            <a:xfrm>
              <a:off x="2457970" y="1686431"/>
              <a:ext cx="1828800" cy="182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5502070B-3F7D-436A-849C-FB64175E8B45}"/>
                </a:ext>
              </a:extLst>
            </p:cNvPr>
            <p:cNvSpPr/>
            <p:nvPr userDrawn="1"/>
          </p:nvSpPr>
          <p:spPr>
            <a:xfrm>
              <a:off x="0" y="6108192"/>
              <a:ext cx="2029968" cy="7498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9">
              <a:extLst>
                <a:ext uri="{FF2B5EF4-FFF2-40B4-BE49-F238E27FC236}">
                  <a16:creationId xmlns:a16="http://schemas.microsoft.com/office/drawing/2014/main" id="{675AAC8A-F8AB-44A3-9748-96464E9E0B6B}"/>
                </a:ext>
              </a:extLst>
            </p:cNvPr>
            <p:cNvSpPr/>
            <p:nvPr userDrawn="1"/>
          </p:nvSpPr>
          <p:spPr>
            <a:xfrm>
              <a:off x="4054172" y="4069080"/>
              <a:ext cx="2788920" cy="2788920"/>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6" name="Group 115">
              <a:extLst>
                <a:ext uri="{FF2B5EF4-FFF2-40B4-BE49-F238E27FC236}">
                  <a16:creationId xmlns:a16="http://schemas.microsoft.com/office/drawing/2014/main" id="{AC3F6810-4D95-4C6E-A30A-459BAD7510FE}"/>
                </a:ext>
              </a:extLst>
            </p:cNvPr>
            <p:cNvGrpSpPr/>
            <p:nvPr userDrawn="1"/>
          </p:nvGrpSpPr>
          <p:grpSpPr>
            <a:xfrm>
              <a:off x="23853" y="2101527"/>
              <a:ext cx="1920240" cy="1920240"/>
              <a:chOff x="5361924" y="7472790"/>
              <a:chExt cx="1828800" cy="1828800"/>
            </a:xfrm>
          </p:grpSpPr>
          <p:grpSp>
            <p:nvGrpSpPr>
              <p:cNvPr id="115" name="Group 114">
                <a:extLst>
                  <a:ext uri="{FF2B5EF4-FFF2-40B4-BE49-F238E27FC236}">
                    <a16:creationId xmlns:a16="http://schemas.microsoft.com/office/drawing/2014/main" id="{81973B3A-7185-45FB-A2E6-A7BDE6414DF3}"/>
                  </a:ext>
                </a:extLst>
              </p:cNvPr>
              <p:cNvGrpSpPr/>
              <p:nvPr userDrawn="1"/>
            </p:nvGrpSpPr>
            <p:grpSpPr>
              <a:xfrm>
                <a:off x="5361924" y="7472790"/>
                <a:ext cx="1828800" cy="1828800"/>
                <a:chOff x="5361924" y="7472790"/>
                <a:chExt cx="1828800" cy="1828800"/>
              </a:xfrm>
            </p:grpSpPr>
            <p:grpSp>
              <p:nvGrpSpPr>
                <p:cNvPr id="99" name="Group 98">
                  <a:extLst>
                    <a:ext uri="{FF2B5EF4-FFF2-40B4-BE49-F238E27FC236}">
                      <a16:creationId xmlns:a16="http://schemas.microsoft.com/office/drawing/2014/main" id="{DACFFF66-0600-406E-AF42-9FD8E8EDB397}"/>
                    </a:ext>
                  </a:extLst>
                </p:cNvPr>
                <p:cNvGrpSpPr/>
                <p:nvPr userDrawn="1"/>
              </p:nvGrpSpPr>
              <p:grpSpPr>
                <a:xfrm>
                  <a:off x="5361924" y="7472790"/>
                  <a:ext cx="1828800" cy="1828800"/>
                  <a:chOff x="5388428" y="7173291"/>
                  <a:chExt cx="1828800" cy="1828800"/>
                </a:xfrm>
              </p:grpSpPr>
              <p:grpSp>
                <p:nvGrpSpPr>
                  <p:cNvPr id="96" name="Group 95">
                    <a:extLst>
                      <a:ext uri="{FF2B5EF4-FFF2-40B4-BE49-F238E27FC236}">
                        <a16:creationId xmlns:a16="http://schemas.microsoft.com/office/drawing/2014/main" id="{9411687D-2631-487B-AEAB-39750C9E52BF}"/>
                      </a:ext>
                    </a:extLst>
                  </p:cNvPr>
                  <p:cNvGrpSpPr/>
                  <p:nvPr userDrawn="1"/>
                </p:nvGrpSpPr>
                <p:grpSpPr>
                  <a:xfrm>
                    <a:off x="5388428" y="7173291"/>
                    <a:ext cx="1828800" cy="1828800"/>
                    <a:chOff x="5388428" y="7173291"/>
                    <a:chExt cx="1828800" cy="1828800"/>
                  </a:xfrm>
                </p:grpSpPr>
                <p:grpSp>
                  <p:nvGrpSpPr>
                    <p:cNvPr id="90" name="Group 89">
                      <a:extLst>
                        <a:ext uri="{FF2B5EF4-FFF2-40B4-BE49-F238E27FC236}">
                          <a16:creationId xmlns:a16="http://schemas.microsoft.com/office/drawing/2014/main" id="{4BDDEAF6-0726-4BF4-96D7-EBA489ABF3E5}"/>
                        </a:ext>
                      </a:extLst>
                    </p:cNvPr>
                    <p:cNvGrpSpPr/>
                    <p:nvPr userDrawn="1"/>
                  </p:nvGrpSpPr>
                  <p:grpSpPr>
                    <a:xfrm>
                      <a:off x="5388428" y="7173291"/>
                      <a:ext cx="1828800" cy="1828800"/>
                      <a:chOff x="5579044" y="7049770"/>
                      <a:chExt cx="1828800" cy="1828800"/>
                    </a:xfrm>
                  </p:grpSpPr>
                  <p:grpSp>
                    <p:nvGrpSpPr>
                      <p:cNvPr id="89" name="Group 88">
                        <a:extLst>
                          <a:ext uri="{FF2B5EF4-FFF2-40B4-BE49-F238E27FC236}">
                            <a16:creationId xmlns:a16="http://schemas.microsoft.com/office/drawing/2014/main" id="{F80BBFBA-D0FB-4E20-8981-F569A2A0B678}"/>
                          </a:ext>
                        </a:extLst>
                      </p:cNvPr>
                      <p:cNvGrpSpPr/>
                      <p:nvPr userDrawn="1"/>
                    </p:nvGrpSpPr>
                    <p:grpSpPr>
                      <a:xfrm>
                        <a:off x="5579044" y="7049770"/>
                        <a:ext cx="1828800" cy="1828800"/>
                        <a:chOff x="5579044" y="7049770"/>
                        <a:chExt cx="1828800" cy="1828800"/>
                      </a:xfrm>
                    </p:grpSpPr>
                    <p:grpSp>
                      <p:nvGrpSpPr>
                        <p:cNvPr id="86" name="Group 85">
                          <a:extLst>
                            <a:ext uri="{FF2B5EF4-FFF2-40B4-BE49-F238E27FC236}">
                              <a16:creationId xmlns:a16="http://schemas.microsoft.com/office/drawing/2014/main" id="{6B3BCF7C-4204-4B1A-8371-96E859FC8425}"/>
                            </a:ext>
                          </a:extLst>
                        </p:cNvPr>
                        <p:cNvGrpSpPr/>
                        <p:nvPr userDrawn="1"/>
                      </p:nvGrpSpPr>
                      <p:grpSpPr>
                        <a:xfrm>
                          <a:off x="5579044" y="7049770"/>
                          <a:ext cx="1828800" cy="1828800"/>
                          <a:chOff x="5579044" y="7049770"/>
                          <a:chExt cx="1828800" cy="1828800"/>
                        </a:xfrm>
                      </p:grpSpPr>
                      <p:grpSp>
                        <p:nvGrpSpPr>
                          <p:cNvPr id="83" name="Group 82">
                            <a:extLst>
                              <a:ext uri="{FF2B5EF4-FFF2-40B4-BE49-F238E27FC236}">
                                <a16:creationId xmlns:a16="http://schemas.microsoft.com/office/drawing/2014/main" id="{31CF95CD-48BB-4659-870A-21584266D83F}"/>
                              </a:ext>
                            </a:extLst>
                          </p:cNvPr>
                          <p:cNvGrpSpPr/>
                          <p:nvPr userDrawn="1"/>
                        </p:nvGrpSpPr>
                        <p:grpSpPr>
                          <a:xfrm>
                            <a:off x="5579044" y="7049770"/>
                            <a:ext cx="1828800" cy="1828800"/>
                            <a:chOff x="5579044" y="7049770"/>
                            <a:chExt cx="1828800" cy="1828800"/>
                          </a:xfrm>
                        </p:grpSpPr>
                        <p:sp>
                          <p:nvSpPr>
                            <p:cNvPr id="78" name="Oval 77">
                              <a:extLst>
                                <a:ext uri="{FF2B5EF4-FFF2-40B4-BE49-F238E27FC236}">
                                  <a16:creationId xmlns:a16="http://schemas.microsoft.com/office/drawing/2014/main" id="{871E1954-F3FD-427D-8FFA-F28839673545}"/>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0" name="Oval 79">
                              <a:extLst>
                                <a:ext uri="{FF2B5EF4-FFF2-40B4-BE49-F238E27FC236}">
                                  <a16:creationId xmlns:a16="http://schemas.microsoft.com/office/drawing/2014/main" id="{B655BD1D-8AE2-43E7-B1D4-17923D0E0171}"/>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2" name="Oval 81">
                            <a:extLst>
                              <a:ext uri="{FF2B5EF4-FFF2-40B4-BE49-F238E27FC236}">
                                <a16:creationId xmlns:a16="http://schemas.microsoft.com/office/drawing/2014/main" id="{9F92C461-5E10-49F3-B4F0-F320512C0756}"/>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5" name="Oval 84">
                          <a:extLst>
                            <a:ext uri="{FF2B5EF4-FFF2-40B4-BE49-F238E27FC236}">
                              <a16:creationId xmlns:a16="http://schemas.microsoft.com/office/drawing/2014/main" id="{A6D57951-375C-41E9-BF45-DFC40F8E0A1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8" name="Oval 87">
                        <a:extLst>
                          <a:ext uri="{FF2B5EF4-FFF2-40B4-BE49-F238E27FC236}">
                            <a16:creationId xmlns:a16="http://schemas.microsoft.com/office/drawing/2014/main" id="{E4A4216D-DF9B-4DD9-989C-1F4040F3F4F7}"/>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2" name="Oval 91">
                      <a:extLst>
                        <a:ext uri="{FF2B5EF4-FFF2-40B4-BE49-F238E27FC236}">
                          <a16:creationId xmlns:a16="http://schemas.microsoft.com/office/drawing/2014/main" id="{3DCCC81D-9EE7-47A8-8A4C-74B5E047A336}"/>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5" name="Oval 94">
                    <a:extLst>
                      <a:ext uri="{FF2B5EF4-FFF2-40B4-BE49-F238E27FC236}">
                        <a16:creationId xmlns:a16="http://schemas.microsoft.com/office/drawing/2014/main" id="{9985F9FD-CFFB-417E-A560-28BD7BC7EE86}"/>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8" name="Oval 97">
                  <a:extLst>
                    <a:ext uri="{FF2B5EF4-FFF2-40B4-BE49-F238E27FC236}">
                      <a16:creationId xmlns:a16="http://schemas.microsoft.com/office/drawing/2014/main" id="{9A923F7B-7D75-4E04-AE62-D5B99F645756}"/>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2" name="Oval 101">
                  <a:extLst>
                    <a:ext uri="{FF2B5EF4-FFF2-40B4-BE49-F238E27FC236}">
                      <a16:creationId xmlns:a16="http://schemas.microsoft.com/office/drawing/2014/main" id="{F0239D2C-73EF-42E3-B73F-E69B7C27F65B}"/>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5" name="Oval 104">
                  <a:extLst>
                    <a:ext uri="{FF2B5EF4-FFF2-40B4-BE49-F238E27FC236}">
                      <a16:creationId xmlns:a16="http://schemas.microsoft.com/office/drawing/2014/main" id="{59BA1C3D-ADED-4596-8A9D-3DEC7E848945}"/>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8" name="Oval 107">
                  <a:extLst>
                    <a:ext uri="{FF2B5EF4-FFF2-40B4-BE49-F238E27FC236}">
                      <a16:creationId xmlns:a16="http://schemas.microsoft.com/office/drawing/2014/main" id="{015F2BFA-6803-42A0-A870-794B120EF574}"/>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0" name="Oval 109">
                  <a:extLst>
                    <a:ext uri="{FF2B5EF4-FFF2-40B4-BE49-F238E27FC236}">
                      <a16:creationId xmlns:a16="http://schemas.microsoft.com/office/drawing/2014/main" id="{E09A173D-9FE5-446C-B59E-5D7C0A00BF6C}"/>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13" name="Oval 112">
                <a:extLst>
                  <a:ext uri="{FF2B5EF4-FFF2-40B4-BE49-F238E27FC236}">
                    <a16:creationId xmlns:a16="http://schemas.microsoft.com/office/drawing/2014/main" id="{974C3792-995F-4717-8C8B-089BBA7DE9C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3" name="Freeform: Shape 22">
              <a:extLst>
                <a:ext uri="{FF2B5EF4-FFF2-40B4-BE49-F238E27FC236}">
                  <a16:creationId xmlns:a16="http://schemas.microsoft.com/office/drawing/2014/main" id="{C8FD950B-0E2B-4905-8DE9-195E24B2ABE7}"/>
                </a:ext>
              </a:extLst>
            </p:cNvPr>
            <p:cNvSpPr/>
            <p:nvPr userDrawn="1"/>
          </p:nvSpPr>
          <p:spPr>
            <a:xfrm rot="10800000">
              <a:off x="1013527" y="204317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8" name="Rectangle 9">
              <a:extLst>
                <a:ext uri="{FF2B5EF4-FFF2-40B4-BE49-F238E27FC236}">
                  <a16:creationId xmlns:a16="http://schemas.microsoft.com/office/drawing/2014/main" id="{D0B57759-E007-4FD0-9C6B-356DC53050C4}"/>
                </a:ext>
              </a:extLst>
            </p:cNvPr>
            <p:cNvSpPr/>
            <p:nvPr userDrawn="1"/>
          </p:nvSpPr>
          <p:spPr>
            <a:xfrm rot="5400000">
              <a:off x="2028432" y="4821048"/>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5" name="Oval 174">
              <a:extLst>
                <a:ext uri="{FF2B5EF4-FFF2-40B4-BE49-F238E27FC236}">
                  <a16:creationId xmlns:a16="http://schemas.microsoft.com/office/drawing/2014/main" id="{273C520A-0126-47DA-A75B-1A38883907A2}"/>
                </a:ext>
              </a:extLst>
            </p:cNvPr>
            <p:cNvSpPr/>
            <p:nvPr userDrawn="1"/>
          </p:nvSpPr>
          <p:spPr>
            <a:xfrm>
              <a:off x="861942" y="888111"/>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Rectangle 290">
              <a:extLst>
                <a:ext uri="{FF2B5EF4-FFF2-40B4-BE49-F238E27FC236}">
                  <a16:creationId xmlns:a16="http://schemas.microsoft.com/office/drawing/2014/main" id="{AB12487D-8BC9-4BEB-B6A7-B9DD702B2BD3}"/>
                </a:ext>
              </a:extLst>
            </p:cNvPr>
            <p:cNvSpPr/>
            <p:nvPr userDrawn="1"/>
          </p:nvSpPr>
          <p:spPr>
            <a:xfrm>
              <a:off x="0" y="4082178"/>
              <a:ext cx="2029968"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7" name="Graphic 296">
              <a:extLst>
                <a:ext uri="{FF2B5EF4-FFF2-40B4-BE49-F238E27FC236}">
                  <a16:creationId xmlns:a16="http://schemas.microsoft.com/office/drawing/2014/main" id="{AEE6DE36-A3C9-4D40-B471-F49B6A875D3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2029016" y="2051944"/>
              <a:ext cx="2029968" cy="2029968"/>
            </a:xfrm>
            <a:prstGeom prst="rect">
              <a:avLst/>
            </a:prstGeom>
          </p:spPr>
        </p:pic>
        <p:pic>
          <p:nvPicPr>
            <p:cNvPr id="299" name="Graphic 298">
              <a:extLst>
                <a:ext uri="{FF2B5EF4-FFF2-40B4-BE49-F238E27FC236}">
                  <a16:creationId xmlns:a16="http://schemas.microsoft.com/office/drawing/2014/main" id="{99FF86FA-8891-4235-B88B-CFCA3B57E53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078224"/>
              <a:ext cx="2029968" cy="2029968"/>
            </a:xfrm>
            <a:prstGeom prst="rect">
              <a:avLst/>
            </a:prstGeom>
          </p:spPr>
        </p:pic>
        <p:cxnSp>
          <p:nvCxnSpPr>
            <p:cNvPr id="170" name="Straight Connector 169">
              <a:extLst>
                <a:ext uri="{FF2B5EF4-FFF2-40B4-BE49-F238E27FC236}">
                  <a16:creationId xmlns:a16="http://schemas.microsoft.com/office/drawing/2014/main" id="{7ADD6DC9-9036-47C7-AAE5-8AF23CE0C81D}"/>
                </a:ext>
              </a:extLst>
            </p:cNvPr>
            <p:cNvCxnSpPr>
              <a:cxnSpLocks/>
            </p:cNvCxnSpPr>
            <p:nvPr userDrawn="1"/>
          </p:nvCxnSpPr>
          <p:spPr>
            <a:xfrm>
              <a:off x="974376" y="989441"/>
              <a:ext cx="5867327" cy="586720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5900245" y="544285"/>
            <a:ext cx="5528217" cy="2685383"/>
          </a:xfrm>
        </p:spPr>
        <p:txBody>
          <a:bodyPr anchor="b">
            <a:normAutofit/>
          </a:bodyPr>
          <a:lstStyle>
            <a:lvl1pPr algn="l">
              <a:defRPr sz="4400" cap="all" baseline="0">
                <a:solidFill>
                  <a:schemeClr val="tx2"/>
                </a:solidFill>
              </a:defRPr>
            </a:lvl1pPr>
          </a:lstStyle>
          <a:p>
            <a:r>
              <a:rPr lang="en-US" dirty="0"/>
              <a:t>Click to add title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hasCustomPrompt="1"/>
          </p:nvPr>
        </p:nvSpPr>
        <p:spPr>
          <a:xfrm>
            <a:off x="5896340" y="3423773"/>
            <a:ext cx="5528217" cy="2029969"/>
          </a:xfrm>
        </p:spPr>
        <p:txBody>
          <a:bodyPr>
            <a:normAutofit/>
          </a:bodyPr>
          <a:lstStyle>
            <a:lvl1pPr marL="0" indent="0" algn="l">
              <a:lnSpc>
                <a:spcPct val="150000"/>
              </a:lnSpc>
              <a:spcBef>
                <a:spcPts val="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646558527"/>
      </p:ext>
    </p:extLst>
  </p:cSld>
  <p:clrMapOvr>
    <a:masterClrMapping/>
  </p:clrMapOvr>
  <p:extLst>
    <p:ext uri="{DCECCB84-F9BA-43D5-87BE-67443E8EF086}">
      <p15:sldGuideLst xmlns:p15="http://schemas.microsoft.com/office/powerpoint/2012/main">
        <p15:guide id="1" orient="horz" pos="1080">
          <p15:clr>
            <a:srgbClr val="FBAE40"/>
          </p15:clr>
        </p15:guide>
        <p15:guide id="2" orient="horz" pos="2160">
          <p15:clr>
            <a:srgbClr val="FBAE40"/>
          </p15:clr>
        </p15:guide>
        <p15:guide id="3" orient="horz" pos="3240">
          <p15:clr>
            <a:srgbClr val="FBAE40"/>
          </p15:clr>
        </p15:guide>
        <p15:guide id="4" orient="horz" pos="2260">
          <p15:clr>
            <a:srgbClr val="FBAE40"/>
          </p15:clr>
        </p15:guide>
        <p15:guide id="5" pos="7296">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334036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 3">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3950" y="429461"/>
            <a:ext cx="6343650" cy="2668463"/>
          </a:xfrm>
        </p:spPr>
        <p:txBody>
          <a:bodyPr anchor="b" anchorCtr="0"/>
          <a:lstStyle>
            <a:lvl1pPr>
              <a:defRPr cap="all" baseline="0">
                <a:solidFill>
                  <a:schemeClr val="accent1"/>
                </a:solidFill>
              </a:defRPr>
            </a:lvl1pPr>
          </a:lstStyle>
          <a:p>
            <a:r>
              <a:rPr lang="en-US" dirty="0"/>
              <a:t>CLICK TO ADD TITLE</a:t>
            </a:r>
          </a:p>
        </p:txBody>
      </p:sp>
      <p:sp>
        <p:nvSpPr>
          <p:cNvPr id="7" name="Content Placeholder 2">
            <a:extLst>
              <a:ext uri="{FF2B5EF4-FFF2-40B4-BE49-F238E27FC236}">
                <a16:creationId xmlns:a16="http://schemas.microsoft.com/office/drawing/2014/main" id="{F183B974-C7F1-5026-EC6E-647371B64BBB}"/>
              </a:ext>
            </a:extLst>
          </p:cNvPr>
          <p:cNvSpPr>
            <a:spLocks noGrp="1"/>
          </p:cNvSpPr>
          <p:nvPr>
            <p:ph sz="half" idx="14" hasCustomPrompt="1"/>
          </p:nvPr>
        </p:nvSpPr>
        <p:spPr>
          <a:xfrm>
            <a:off x="4938712" y="3299953"/>
            <a:ext cx="6338888" cy="2668463"/>
          </a:xfrm>
        </p:spPr>
        <p:txBody>
          <a:bodyPr>
            <a:normAutofit/>
          </a:bodyPr>
          <a:lstStyle>
            <a:lvl1pPr marL="0" indent="0">
              <a:lnSpc>
                <a:spcPct val="150000"/>
              </a:lnSpc>
              <a:spcBef>
                <a:spcPts val="0"/>
              </a:spcBef>
              <a:spcAft>
                <a:spcPts val="0"/>
              </a:spcAft>
              <a:buFont typeface="Arial" panose="020B0604020202020204" pitchFamily="34" charset="0"/>
              <a:buNone/>
              <a:defRPr sz="24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3" name="Group 2">
            <a:extLst>
              <a:ext uri="{FF2B5EF4-FFF2-40B4-BE49-F238E27FC236}">
                <a16:creationId xmlns:a16="http://schemas.microsoft.com/office/drawing/2014/main" id="{464914EB-20DD-97B4-8FF9-94D739D21CA4}"/>
              </a:ext>
              <a:ext uri="{C183D7F6-B498-43B3-948B-1728B52AA6E4}">
                <adec:decorative xmlns:adec="http://schemas.microsoft.com/office/drawing/2017/decorative" val="1"/>
              </a:ext>
            </a:extLst>
          </p:cNvPr>
          <p:cNvGrpSpPr/>
          <p:nvPr/>
        </p:nvGrpSpPr>
        <p:grpSpPr>
          <a:xfrm>
            <a:off x="-9867" y="-7753"/>
            <a:ext cx="4187536" cy="6865753"/>
            <a:chOff x="-9867" y="-7753"/>
            <a:chExt cx="4187536" cy="6865753"/>
          </a:xfrm>
        </p:grpSpPr>
        <p:sp>
          <p:nvSpPr>
            <p:cNvPr id="64" name="Rectangle 63">
              <a:extLst>
                <a:ext uri="{FF2B5EF4-FFF2-40B4-BE49-F238E27FC236}">
                  <a16:creationId xmlns:a16="http://schemas.microsoft.com/office/drawing/2014/main" id="{0407AED1-9974-465A-BC9C-530E270105DE}"/>
                </a:ext>
              </a:extLst>
            </p:cNvPr>
            <p:cNvSpPr/>
            <p:nvPr userDrawn="1"/>
          </p:nvSpPr>
          <p:spPr>
            <a:xfrm flipH="1">
              <a:off x="0" y="2021358"/>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808ADBC6-C9BE-4302-A86A-4AC842874C24}"/>
                </a:ext>
              </a:extLst>
            </p:cNvPr>
            <p:cNvSpPr/>
            <p:nvPr userDrawn="1"/>
          </p:nvSpPr>
          <p:spPr>
            <a:xfrm>
              <a:off x="2029604" y="2031653"/>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02B04AFC-F339-4DFB-AA44-D68317065E02}"/>
                </a:ext>
              </a:extLst>
            </p:cNvPr>
            <p:cNvSpPr/>
            <p:nvPr userDrawn="1"/>
          </p:nvSpPr>
          <p:spPr>
            <a:xfrm>
              <a:off x="2028253" y="4052815"/>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black and white striped pattern&#10;&#10;Description automatically generated with low confidence">
              <a:extLst>
                <a:ext uri="{FF2B5EF4-FFF2-40B4-BE49-F238E27FC236}">
                  <a16:creationId xmlns:a16="http://schemas.microsoft.com/office/drawing/2014/main" id="{E88B2398-8473-499F-836C-F3AF518F5BB2}"/>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2033015" y="5086646"/>
              <a:ext cx="2019299" cy="999451"/>
            </a:xfrm>
            <a:prstGeom prst="rect">
              <a:avLst/>
            </a:prstGeom>
          </p:spPr>
        </p:pic>
        <p:pic>
          <p:nvPicPr>
            <p:cNvPr id="26" name="Graphic 25">
              <a:extLst>
                <a:ext uri="{FF2B5EF4-FFF2-40B4-BE49-F238E27FC236}">
                  <a16:creationId xmlns:a16="http://schemas.microsoft.com/office/drawing/2014/main" id="{E1BC9BFE-80C0-4DA9-92DB-070C41E412BC}"/>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0800000">
              <a:off x="-9867" y="-1076"/>
              <a:ext cx="2029968" cy="2029968"/>
            </a:xfrm>
            <a:prstGeom prst="rect">
              <a:avLst/>
            </a:prstGeom>
          </p:spPr>
        </p:pic>
        <p:sp>
          <p:nvSpPr>
            <p:cNvPr id="31" name="Rectangle 30">
              <a:extLst>
                <a:ext uri="{FF2B5EF4-FFF2-40B4-BE49-F238E27FC236}">
                  <a16:creationId xmlns:a16="http://schemas.microsoft.com/office/drawing/2014/main" id="{A522571C-09D3-4F39-B963-76F80D9973F1}"/>
                </a:ext>
              </a:extLst>
            </p:cNvPr>
            <p:cNvSpPr/>
            <p:nvPr userDrawn="1"/>
          </p:nvSpPr>
          <p:spPr>
            <a:xfrm>
              <a:off x="2029968" y="6045049"/>
              <a:ext cx="2029968" cy="81295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20268D7D-D5FB-492C-8D00-3E866534BD42}"/>
                </a:ext>
              </a:extLst>
            </p:cNvPr>
            <p:cNvSpPr/>
            <p:nvPr userDrawn="1"/>
          </p:nvSpPr>
          <p:spPr>
            <a:xfrm flipH="1">
              <a:off x="0" y="4828032"/>
              <a:ext cx="2032942"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Graphic 13">
              <a:extLst>
                <a:ext uri="{FF2B5EF4-FFF2-40B4-BE49-F238E27FC236}">
                  <a16:creationId xmlns:a16="http://schemas.microsoft.com/office/drawing/2014/main" id="{54BCEF24-C76B-44E5-A457-E55658E8EB8B}"/>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860" y="4828032"/>
              <a:ext cx="2029968" cy="2029968"/>
            </a:xfrm>
            <a:prstGeom prst="rect">
              <a:avLst/>
            </a:prstGeom>
          </p:spPr>
        </p:pic>
        <p:grpSp>
          <p:nvGrpSpPr>
            <p:cNvPr id="40" name="Group 39">
              <a:extLst>
                <a:ext uri="{FF2B5EF4-FFF2-40B4-BE49-F238E27FC236}">
                  <a16:creationId xmlns:a16="http://schemas.microsoft.com/office/drawing/2014/main" id="{18216784-417D-44A8-8CF1-C0CAF410EB9B}"/>
                </a:ext>
              </a:extLst>
            </p:cNvPr>
            <p:cNvGrpSpPr/>
            <p:nvPr userDrawn="1"/>
          </p:nvGrpSpPr>
          <p:grpSpPr>
            <a:xfrm>
              <a:off x="100242" y="2099803"/>
              <a:ext cx="1920240" cy="1920240"/>
              <a:chOff x="5361924" y="7472790"/>
              <a:chExt cx="1828800" cy="1828800"/>
            </a:xfrm>
          </p:grpSpPr>
          <p:grpSp>
            <p:nvGrpSpPr>
              <p:cNvPr id="41" name="Group 40">
                <a:extLst>
                  <a:ext uri="{FF2B5EF4-FFF2-40B4-BE49-F238E27FC236}">
                    <a16:creationId xmlns:a16="http://schemas.microsoft.com/office/drawing/2014/main" id="{FFF90BA2-E949-4FDF-A88E-B68F607E3205}"/>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41F18930-2C24-4BA6-A1EB-BF1644EE8558}"/>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D5953E65-C24C-4C83-86BB-E4A6D2532FDF}"/>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0B9DA7A8-A66E-4E0E-92DF-B3FF112EBB70}"/>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94E74739-1964-4A3C-B2E5-28FEF5EF8E49}"/>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E31C22DC-76BD-4E83-8A1A-B7AE70B2E8FE}"/>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F63C700C-5749-4BA1-8128-78559312E825}"/>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EC81C305-3A69-4634-8A07-56F8272122AF}"/>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A14AAEDA-8F87-420D-A6BD-FF115C08EB7A}"/>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A1FA4EA0-701D-49A3-8962-1BD0CE6E9C0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E362A8AA-1110-4C1C-9922-60F7D43E82B0}"/>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BC8B72EE-335A-4030-B500-7E6FB4D24F18}"/>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10167348-D9AA-4440-8569-849A6B0F2C2D}"/>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A5616AB2-7A83-42C0-883C-FFA27D5468C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6A9CA073-4F0B-4787-B46D-7886261E945E}"/>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9AF901A3-1EC5-458F-A653-74CCEAE9A13D}"/>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4D5E35A9-4BB5-48F3-AE34-E1BDD3343EB1}"/>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A9A549D5-A823-49C4-8C36-D074E6E039B9}"/>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6A767C47-7246-4B50-8E78-82766365754A}"/>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0AEE1DDC-07C3-4204-A3B1-BB7C77C0622B}"/>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75" name="Rectangle 74">
              <a:extLst>
                <a:ext uri="{FF2B5EF4-FFF2-40B4-BE49-F238E27FC236}">
                  <a16:creationId xmlns:a16="http://schemas.microsoft.com/office/drawing/2014/main" id="{15DA288D-BE35-46E8-AA86-9F28D8504DAB}"/>
                </a:ext>
              </a:extLst>
            </p:cNvPr>
            <p:cNvSpPr/>
            <p:nvPr userDrawn="1"/>
          </p:nvSpPr>
          <p:spPr>
            <a:xfrm>
              <a:off x="0" y="4043197"/>
              <a:ext cx="2029968" cy="784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72557B54-30A3-4192-9D51-EE28AF522DE9}"/>
                </a:ext>
              </a:extLst>
            </p:cNvPr>
            <p:cNvSpPr/>
            <p:nvPr userDrawn="1"/>
          </p:nvSpPr>
          <p:spPr>
            <a:xfrm>
              <a:off x="0" y="2021358"/>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6" name="Straight Connector 65">
              <a:extLst>
                <a:ext uri="{FF2B5EF4-FFF2-40B4-BE49-F238E27FC236}">
                  <a16:creationId xmlns:a16="http://schemas.microsoft.com/office/drawing/2014/main" id="{2208FD0E-034D-4DF3-85D7-F0EBE2775B58}"/>
                </a:ext>
              </a:extLst>
            </p:cNvPr>
            <p:cNvCxnSpPr>
              <a:cxnSpLocks/>
            </p:cNvCxnSpPr>
            <p:nvPr userDrawn="1"/>
          </p:nvCxnSpPr>
          <p:spPr>
            <a:xfrm>
              <a:off x="10632" y="-7753"/>
              <a:ext cx="4052352" cy="404086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E20239FE-47D0-4B4F-8440-F859F368C141}"/>
                </a:ext>
              </a:extLst>
            </p:cNvPr>
            <p:cNvSpPr/>
            <p:nvPr userDrawn="1"/>
          </p:nvSpPr>
          <p:spPr>
            <a:xfrm>
              <a:off x="3903349" y="3869829"/>
              <a:ext cx="274320" cy="27432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 name="Footer Placeholder 4">
            <a:extLst>
              <a:ext uri="{FF2B5EF4-FFF2-40B4-BE49-F238E27FC236}">
                <a16:creationId xmlns:a16="http://schemas.microsoft.com/office/drawing/2014/main" id="{A8925BB7-B630-981C-964B-37A5DCBEA2E2}"/>
              </a:ext>
            </a:extLst>
          </p:cNvPr>
          <p:cNvSpPr>
            <a:spLocks noGrp="1"/>
          </p:cNvSpPr>
          <p:nvPr>
            <p:ph type="ftr" sz="quarter" idx="11"/>
          </p:nvPr>
        </p:nvSpPr>
        <p:spPr>
          <a:xfrm>
            <a:off x="7306165" y="6355080"/>
            <a:ext cx="2286000" cy="365125"/>
          </a:xfrm>
        </p:spPr>
        <p:txBody>
          <a:bodyPr/>
          <a:lstStyle>
            <a:lvl1pPr>
              <a:defRPr>
                <a:solidFill>
                  <a:schemeClr val="tx1"/>
                </a:solidFill>
              </a:defRPr>
            </a:lvl1pPr>
          </a:lstStyle>
          <a:p>
            <a:endParaRPr lang="en-GB"/>
          </a:p>
        </p:txBody>
      </p:sp>
      <p:sp>
        <p:nvSpPr>
          <p:cNvPr id="5" name="Slide Number Placeholder 5">
            <a:extLst>
              <a:ext uri="{FF2B5EF4-FFF2-40B4-BE49-F238E27FC236}">
                <a16:creationId xmlns:a16="http://schemas.microsoft.com/office/drawing/2014/main" id="{4B4D24B0-E841-7B76-D133-06ABBAB6B6FF}"/>
              </a:ext>
            </a:extLst>
          </p:cNvPr>
          <p:cNvSpPr>
            <a:spLocks noGrp="1"/>
          </p:cNvSpPr>
          <p:nvPr>
            <p:ph type="sldNum" sz="quarter" idx="12"/>
          </p:nvPr>
        </p:nvSpPr>
        <p:spPr>
          <a:xfrm>
            <a:off x="10967357" y="6356350"/>
            <a:ext cx="457200" cy="365125"/>
          </a:xfrm>
        </p:spPr>
        <p:txBody>
          <a:bodyPr/>
          <a:lstStyle>
            <a:lvl1pPr>
              <a:defRPr>
                <a:solidFill>
                  <a:schemeClr val="tx1"/>
                </a:solidFill>
              </a:defRPr>
            </a:lvl1pPr>
          </a:lstStyle>
          <a:p>
            <a:fld id="{330EA680-D336-4FF7-8B7A-9848BB0A1C32}" type="slidenum">
              <a:rPr lang="en-GB" smtClean="0"/>
              <a:t>‹#›</a:t>
            </a:fld>
            <a:endParaRPr lang="en-GB"/>
          </a:p>
        </p:txBody>
      </p:sp>
      <p:sp>
        <p:nvSpPr>
          <p:cNvPr id="6" name="Date Placeholder 3">
            <a:extLst>
              <a:ext uri="{FF2B5EF4-FFF2-40B4-BE49-F238E27FC236}">
                <a16:creationId xmlns:a16="http://schemas.microsoft.com/office/drawing/2014/main" id="{C7D011F5-A799-BEAA-9160-5743D58B456A}"/>
              </a:ext>
            </a:extLst>
          </p:cNvPr>
          <p:cNvSpPr>
            <a:spLocks noGrp="1"/>
          </p:cNvSpPr>
          <p:nvPr>
            <p:ph type="dt" sz="half" idx="10"/>
          </p:nvPr>
        </p:nvSpPr>
        <p:spPr>
          <a:xfrm>
            <a:off x="4833694" y="6353175"/>
            <a:ext cx="1097280" cy="365125"/>
          </a:xfrm>
        </p:spPr>
        <p:txBody>
          <a:bodyPr/>
          <a:lstStyle>
            <a:lvl1pPr>
              <a:defRPr>
                <a:solidFill>
                  <a:schemeClr val="tx1"/>
                </a:solidFill>
              </a:defRPr>
            </a:lvl1pPr>
          </a:lstStyle>
          <a:p>
            <a:fld id="{846CE7D5-CF57-46EF-B807-FDD0502418D4}" type="datetimeFigureOut">
              <a:rPr lang="en-GB" smtClean="0"/>
              <a:t>18/06/2025</a:t>
            </a:fld>
            <a:endParaRPr lang="en-GB"/>
          </a:p>
        </p:txBody>
      </p:sp>
    </p:spTree>
    <p:extLst>
      <p:ext uri="{BB962C8B-B14F-4D97-AF65-F5344CB8AC3E}">
        <p14:creationId xmlns:p14="http://schemas.microsoft.com/office/powerpoint/2010/main" val="1765899628"/>
      </p:ext>
    </p:extLst>
  </p:cSld>
  <p:clrMapOvr>
    <a:masterClrMapping/>
  </p:clrMapOvr>
  <p:extLst>
    <p:ext uri="{DCECCB84-F9BA-43D5-87BE-67443E8EF086}">
      <p15:sldGuideLst xmlns:p15="http://schemas.microsoft.com/office/powerpoint/2012/main">
        <p15:guide id="1" orient="horz" pos="552">
          <p15:clr>
            <a:srgbClr val="FBAE40"/>
          </p15:clr>
        </p15:guide>
        <p15:guide id="2" pos="7104">
          <p15:clr>
            <a:srgbClr val="FBAE40"/>
          </p15:clr>
        </p15:guide>
        <p15:guide id="3" pos="739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 Picture">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833694" y="660358"/>
            <a:ext cx="6594768" cy="5537284"/>
          </a:xfrm>
        </p:spPr>
        <p:txBody>
          <a:bodyPr anchor="ctr">
            <a:normAutofit/>
          </a:bodyPr>
          <a:lstStyle>
            <a:lvl1pPr algn="l">
              <a:defRPr sz="4800" cap="all" baseline="0">
                <a:solidFill>
                  <a:schemeClr val="tx2"/>
                </a:solidFill>
              </a:defRPr>
            </a:lvl1pPr>
          </a:lstStyle>
          <a:p>
            <a:r>
              <a:rPr lang="en-US" dirty="0"/>
              <a:t>Click to add title</a:t>
            </a:r>
          </a:p>
        </p:txBody>
      </p:sp>
      <p:sp>
        <p:nvSpPr>
          <p:cNvPr id="63" name="Picture Placeholder 62">
            <a:extLst>
              <a:ext uri="{FF2B5EF4-FFF2-40B4-BE49-F238E27FC236}">
                <a16:creationId xmlns:a16="http://schemas.microsoft.com/office/drawing/2014/main" id="{A461CB72-9777-50F4-94EC-91A4EE864A4A}"/>
              </a:ext>
            </a:extLst>
          </p:cNvPr>
          <p:cNvSpPr>
            <a:spLocks noGrp="1"/>
          </p:cNvSpPr>
          <p:nvPr>
            <p:ph type="pic" sz="quarter" idx="13" hasCustomPrompt="1"/>
          </p:nvPr>
        </p:nvSpPr>
        <p:spPr>
          <a:xfrm rot="10800000">
            <a:off x="1" y="761322"/>
            <a:ext cx="4076118" cy="6096678"/>
          </a:xfrm>
          <a:custGeom>
            <a:avLst/>
            <a:gdLst>
              <a:gd name="connsiteX0" fmla="*/ 0 w 4076118"/>
              <a:gd name="connsiteY0" fmla="*/ 0 h 6096678"/>
              <a:gd name="connsiteX1" fmla="*/ 4076118 w 4076118"/>
              <a:gd name="connsiteY1" fmla="*/ 0 h 6096678"/>
              <a:gd name="connsiteX2" fmla="*/ 4076118 w 4076118"/>
              <a:gd name="connsiteY2" fmla="*/ 2038351 h 6096678"/>
              <a:gd name="connsiteX3" fmla="*/ 4076118 w 4076118"/>
              <a:gd name="connsiteY3" fmla="*/ 2048256 h 6096678"/>
              <a:gd name="connsiteX4" fmla="*/ 4076118 w 4076118"/>
              <a:gd name="connsiteY4" fmla="*/ 6096678 h 6096678"/>
              <a:gd name="connsiteX5" fmla="*/ 27696 w 4076118"/>
              <a:gd name="connsiteY5" fmla="*/ 2048256 h 6096678"/>
              <a:gd name="connsiteX6" fmla="*/ 0 w 4076118"/>
              <a:gd name="connsiteY6" fmla="*/ 2048256 h 6096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8" h="6096678">
                <a:moveTo>
                  <a:pt x="0" y="0"/>
                </a:moveTo>
                <a:lnTo>
                  <a:pt x="4076118" y="0"/>
                </a:lnTo>
                <a:lnTo>
                  <a:pt x="4076118" y="2038351"/>
                </a:lnTo>
                <a:lnTo>
                  <a:pt x="4076118" y="2048256"/>
                </a:lnTo>
                <a:lnTo>
                  <a:pt x="4076118" y="6096678"/>
                </a:lnTo>
                <a:lnTo>
                  <a:pt x="27696" y="2048256"/>
                </a:lnTo>
                <a:lnTo>
                  <a:pt x="0" y="2048256"/>
                </a:lnTo>
                <a:close/>
              </a:path>
            </a:pathLst>
          </a:custGeom>
        </p:spPr>
        <p:txBody>
          <a:bodyPr wrap="square">
            <a:noAutofit/>
          </a:bodyPr>
          <a:lstStyle>
            <a:lvl1pPr algn="ctr">
              <a:defRPr sz="2000">
                <a:solidFill>
                  <a:schemeClr val="bg1"/>
                </a:solidFill>
              </a:defRPr>
            </a:lvl1pPr>
          </a:lstStyle>
          <a:p>
            <a:r>
              <a:rPr lang="en-US" dirty="0"/>
              <a:t>Click icon to insert picture</a:t>
            </a:r>
          </a:p>
        </p:txBody>
      </p:sp>
      <p:grpSp>
        <p:nvGrpSpPr>
          <p:cNvPr id="4" name="Group 3">
            <a:extLst>
              <a:ext uri="{FF2B5EF4-FFF2-40B4-BE49-F238E27FC236}">
                <a16:creationId xmlns:a16="http://schemas.microsoft.com/office/drawing/2014/main" id="{A1EA6F58-FA46-C921-5758-59234B148D4F}"/>
              </a:ext>
              <a:ext uri="{C183D7F6-B498-43B3-948B-1728B52AA6E4}">
                <adec:decorative xmlns:adec="http://schemas.microsoft.com/office/drawing/2017/decorative" val="1"/>
              </a:ext>
            </a:extLst>
          </p:cNvPr>
          <p:cNvGrpSpPr/>
          <p:nvPr/>
        </p:nvGrpSpPr>
        <p:grpSpPr>
          <a:xfrm>
            <a:off x="0" y="0"/>
            <a:ext cx="4069439" cy="4828833"/>
            <a:chOff x="0" y="0"/>
            <a:chExt cx="4069439" cy="4828833"/>
          </a:xfrm>
        </p:grpSpPr>
        <p:sp>
          <p:nvSpPr>
            <p:cNvPr id="7" name="Rectangle 6">
              <a:extLst>
                <a:ext uri="{FF2B5EF4-FFF2-40B4-BE49-F238E27FC236}">
                  <a16:creationId xmlns:a16="http://schemas.microsoft.com/office/drawing/2014/main" id="{06F989FA-6E7A-3A98-AF95-F2384308BD32}"/>
                </a:ext>
              </a:extLst>
            </p:cNvPr>
            <p:cNvSpPr>
              <a:spLocks/>
            </p:cNvSpPr>
            <p:nvPr userDrawn="1"/>
          </p:nvSpPr>
          <p:spPr>
            <a:xfrm rot="10800000" flipH="1">
              <a:off x="2026630" y="776431"/>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23">
              <a:extLst>
                <a:ext uri="{FF2B5EF4-FFF2-40B4-BE49-F238E27FC236}">
                  <a16:creationId xmlns:a16="http://schemas.microsoft.com/office/drawing/2014/main" id="{F0BAC8B3-F184-675F-DC5F-C48CE69D7622}"/>
                </a:ext>
              </a:extLst>
            </p:cNvPr>
            <p:cNvSpPr/>
            <p:nvPr userDrawn="1"/>
          </p:nvSpPr>
          <p:spPr>
            <a:xfrm rot="10800000">
              <a:off x="0" y="766136"/>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0B75A35-885A-CE38-4F65-95EF186B13D1}"/>
                </a:ext>
              </a:extLst>
            </p:cNvPr>
            <p:cNvSpPr/>
            <p:nvPr userDrawn="1"/>
          </p:nvSpPr>
          <p:spPr>
            <a:xfrm rot="10800000">
              <a:off x="1351" y="0"/>
              <a:ext cx="2029968" cy="7749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Graphic 12">
              <a:extLst>
                <a:ext uri="{FF2B5EF4-FFF2-40B4-BE49-F238E27FC236}">
                  <a16:creationId xmlns:a16="http://schemas.microsoft.com/office/drawing/2014/main" id="{4B488086-4998-410C-FCC8-29CA6288A79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039471" y="2798865"/>
              <a:ext cx="2029968" cy="2029968"/>
            </a:xfrm>
            <a:prstGeom prst="rect">
              <a:avLst/>
            </a:prstGeom>
          </p:spPr>
        </p:pic>
        <p:sp>
          <p:nvSpPr>
            <p:cNvPr id="41" name="Rectangle 40">
              <a:extLst>
                <a:ext uri="{FF2B5EF4-FFF2-40B4-BE49-F238E27FC236}">
                  <a16:creationId xmlns:a16="http://schemas.microsoft.com/office/drawing/2014/main" id="{26879019-2911-2F60-CC5B-25D1BE752B8D}"/>
                </a:ext>
              </a:extLst>
            </p:cNvPr>
            <p:cNvSpPr/>
            <p:nvPr userDrawn="1"/>
          </p:nvSpPr>
          <p:spPr>
            <a:xfrm rot="10800000">
              <a:off x="2029604" y="0"/>
              <a:ext cx="2029968" cy="7845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A black and white striped pattern&#10;&#10;Description automatically generated with low confidence">
              <a:extLst>
                <a:ext uri="{FF2B5EF4-FFF2-40B4-BE49-F238E27FC236}">
                  <a16:creationId xmlns:a16="http://schemas.microsoft.com/office/drawing/2014/main" id="{CD1CD1B2-7EBC-96B6-A02D-7972C278746E}"/>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rot="10800000">
              <a:off x="2035948" y="788197"/>
              <a:ext cx="2019299" cy="999451"/>
            </a:xfrm>
            <a:prstGeom prst="rect">
              <a:avLst/>
            </a:prstGeom>
          </p:spPr>
        </p:pic>
      </p:grpSp>
    </p:spTree>
    <p:extLst>
      <p:ext uri="{BB962C8B-B14F-4D97-AF65-F5344CB8AC3E}">
        <p14:creationId xmlns:p14="http://schemas.microsoft.com/office/powerpoint/2010/main" val="69789159"/>
      </p:ext>
    </p:extLst>
  </p:cSld>
  <p:clrMapOvr>
    <a:masterClrMapping/>
  </p:clrMapOvr>
  <p:extLst>
    <p:ext uri="{DCECCB84-F9BA-43D5-87BE-67443E8EF086}">
      <p15:sldGuideLst xmlns:p15="http://schemas.microsoft.com/office/powerpoint/2012/main">
        <p15:guide id="1" orient="horz" pos="1080">
          <p15:clr>
            <a:srgbClr val="FBAE40"/>
          </p15:clr>
        </p15:guide>
        <p15:guide id="2" orient="horz" pos="2160">
          <p15:clr>
            <a:srgbClr val="FBAE40"/>
          </p15:clr>
        </p15:guide>
        <p15:guide id="3" orient="horz" pos="3240">
          <p15:clr>
            <a:srgbClr val="FBAE40"/>
          </p15:clr>
        </p15:guide>
        <p15:guide id="4" orient="horz" pos="2260">
          <p15:clr>
            <a:srgbClr val="FBAE40"/>
          </p15:clr>
        </p15:guide>
        <p15:guide id="5" pos="729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 Subtitle + Picture ">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833694" y="544285"/>
            <a:ext cx="6594768" cy="3445329"/>
          </a:xfrm>
        </p:spPr>
        <p:txBody>
          <a:bodyPr anchor="b">
            <a:normAutofit/>
          </a:bodyPr>
          <a:lstStyle>
            <a:lvl1pPr algn="l">
              <a:defRPr sz="4800" cap="all" baseline="0">
                <a:solidFill>
                  <a:schemeClr val="tx2"/>
                </a:solidFill>
              </a:defRPr>
            </a:lvl1pPr>
          </a:lstStyle>
          <a:p>
            <a:r>
              <a:rPr lang="en-US" dirty="0"/>
              <a:t>Click to add title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hasCustomPrompt="1"/>
          </p:nvPr>
        </p:nvSpPr>
        <p:spPr>
          <a:xfrm>
            <a:off x="4829789" y="4130045"/>
            <a:ext cx="6594768" cy="1951523"/>
          </a:xfrm>
        </p:spPr>
        <p:txBody>
          <a:bodyPr>
            <a:normAutofit/>
          </a:bodyPr>
          <a:lstStyle>
            <a:lvl1pPr marL="0" indent="0" algn="l">
              <a:lnSpc>
                <a:spcPct val="150000"/>
              </a:lnSpc>
              <a:spcBef>
                <a:spcPts val="0"/>
              </a:spcBef>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grpSp>
        <p:nvGrpSpPr>
          <p:cNvPr id="4" name="Group 3">
            <a:extLst>
              <a:ext uri="{FF2B5EF4-FFF2-40B4-BE49-F238E27FC236}">
                <a16:creationId xmlns:a16="http://schemas.microsoft.com/office/drawing/2014/main" id="{C2A24CB0-5164-75CE-ED27-EF876C19C655}"/>
              </a:ext>
              <a:ext uri="{C183D7F6-B498-43B3-948B-1728B52AA6E4}">
                <adec:decorative xmlns:adec="http://schemas.microsoft.com/office/drawing/2017/decorative" val="1"/>
              </a:ext>
            </a:extLst>
          </p:cNvPr>
          <p:cNvGrpSpPr/>
          <p:nvPr/>
        </p:nvGrpSpPr>
        <p:grpSpPr>
          <a:xfrm>
            <a:off x="0" y="2029167"/>
            <a:ext cx="4069439" cy="4828833"/>
            <a:chOff x="0" y="2029167"/>
            <a:chExt cx="4069439" cy="4828833"/>
          </a:xfrm>
        </p:grpSpPr>
        <p:sp>
          <p:nvSpPr>
            <p:cNvPr id="7" name="Rectangle 6">
              <a:extLst>
                <a:ext uri="{FF2B5EF4-FFF2-40B4-BE49-F238E27FC236}">
                  <a16:creationId xmlns:a16="http://schemas.microsoft.com/office/drawing/2014/main" id="{06F989FA-6E7A-3A98-AF95-F2384308BD32}"/>
                </a:ext>
              </a:extLst>
            </p:cNvPr>
            <p:cNvSpPr/>
            <p:nvPr userDrawn="1"/>
          </p:nvSpPr>
          <p:spPr>
            <a:xfrm flipH="1">
              <a:off x="9867" y="4051601"/>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23">
              <a:extLst>
                <a:ext uri="{FF2B5EF4-FFF2-40B4-BE49-F238E27FC236}">
                  <a16:creationId xmlns:a16="http://schemas.microsoft.com/office/drawing/2014/main" id="{F0BAC8B3-F184-675F-DC5F-C48CE69D7622}"/>
                </a:ext>
              </a:extLst>
            </p:cNvPr>
            <p:cNvSpPr/>
            <p:nvPr userDrawn="1"/>
          </p:nvSpPr>
          <p:spPr>
            <a:xfrm>
              <a:off x="2039471" y="4061896"/>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0B75A35-885A-CE38-4F65-95EF186B13D1}"/>
                </a:ext>
              </a:extLst>
            </p:cNvPr>
            <p:cNvSpPr/>
            <p:nvPr userDrawn="1"/>
          </p:nvSpPr>
          <p:spPr>
            <a:xfrm>
              <a:off x="2038120" y="6083058"/>
              <a:ext cx="2029968" cy="7749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Graphic 12">
              <a:extLst>
                <a:ext uri="{FF2B5EF4-FFF2-40B4-BE49-F238E27FC236}">
                  <a16:creationId xmlns:a16="http://schemas.microsoft.com/office/drawing/2014/main" id="{4B488086-4998-410C-FCC8-29CA6288A79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0" y="2029167"/>
              <a:ext cx="2029968" cy="2029968"/>
            </a:xfrm>
            <a:prstGeom prst="rect">
              <a:avLst/>
            </a:prstGeom>
          </p:spPr>
        </p:pic>
        <p:grpSp>
          <p:nvGrpSpPr>
            <p:cNvPr id="19" name="Group 18">
              <a:extLst>
                <a:ext uri="{FF2B5EF4-FFF2-40B4-BE49-F238E27FC236}">
                  <a16:creationId xmlns:a16="http://schemas.microsoft.com/office/drawing/2014/main" id="{227BDAED-0D36-04AE-1A0C-E36977943C38}"/>
                </a:ext>
              </a:extLst>
            </p:cNvPr>
            <p:cNvGrpSpPr/>
            <p:nvPr userDrawn="1"/>
          </p:nvGrpSpPr>
          <p:grpSpPr>
            <a:xfrm>
              <a:off x="110109" y="4130046"/>
              <a:ext cx="1920240" cy="1920240"/>
              <a:chOff x="5361924" y="7472790"/>
              <a:chExt cx="1828800" cy="1828800"/>
            </a:xfrm>
          </p:grpSpPr>
          <p:grpSp>
            <p:nvGrpSpPr>
              <p:cNvPr id="20" name="Group 19">
                <a:extLst>
                  <a:ext uri="{FF2B5EF4-FFF2-40B4-BE49-F238E27FC236}">
                    <a16:creationId xmlns:a16="http://schemas.microsoft.com/office/drawing/2014/main" id="{DCF3798F-8E8C-7928-8347-8BC5B07B29F9}"/>
                  </a:ext>
                </a:extLst>
              </p:cNvPr>
              <p:cNvGrpSpPr/>
              <p:nvPr userDrawn="1"/>
            </p:nvGrpSpPr>
            <p:grpSpPr>
              <a:xfrm>
                <a:off x="5361924" y="7472790"/>
                <a:ext cx="1828800" cy="1828800"/>
                <a:chOff x="5361924" y="7472790"/>
                <a:chExt cx="1828800" cy="1828800"/>
              </a:xfrm>
            </p:grpSpPr>
            <p:grpSp>
              <p:nvGrpSpPr>
                <p:cNvPr id="22" name="Group 21">
                  <a:extLst>
                    <a:ext uri="{FF2B5EF4-FFF2-40B4-BE49-F238E27FC236}">
                      <a16:creationId xmlns:a16="http://schemas.microsoft.com/office/drawing/2014/main" id="{A488BF7D-B7D9-249A-4EC2-8A1F6311D1BD}"/>
                    </a:ext>
                  </a:extLst>
                </p:cNvPr>
                <p:cNvGrpSpPr/>
                <p:nvPr userDrawn="1"/>
              </p:nvGrpSpPr>
              <p:grpSpPr>
                <a:xfrm>
                  <a:off x="5361924" y="7472790"/>
                  <a:ext cx="1828800" cy="1828800"/>
                  <a:chOff x="5388428" y="7173291"/>
                  <a:chExt cx="1828800" cy="1828800"/>
                </a:xfrm>
              </p:grpSpPr>
              <p:grpSp>
                <p:nvGrpSpPr>
                  <p:cNvPr id="29" name="Group 28">
                    <a:extLst>
                      <a:ext uri="{FF2B5EF4-FFF2-40B4-BE49-F238E27FC236}">
                        <a16:creationId xmlns:a16="http://schemas.microsoft.com/office/drawing/2014/main" id="{C68EE8A4-53F3-EAAD-F43C-1F73C11BCE4C}"/>
                      </a:ext>
                    </a:extLst>
                  </p:cNvPr>
                  <p:cNvGrpSpPr/>
                  <p:nvPr userDrawn="1"/>
                </p:nvGrpSpPr>
                <p:grpSpPr>
                  <a:xfrm>
                    <a:off x="5388428" y="7173291"/>
                    <a:ext cx="1828800" cy="1828800"/>
                    <a:chOff x="5388428" y="7173291"/>
                    <a:chExt cx="1828800" cy="1828800"/>
                  </a:xfrm>
                </p:grpSpPr>
                <p:grpSp>
                  <p:nvGrpSpPr>
                    <p:cNvPr id="31" name="Group 30">
                      <a:extLst>
                        <a:ext uri="{FF2B5EF4-FFF2-40B4-BE49-F238E27FC236}">
                          <a16:creationId xmlns:a16="http://schemas.microsoft.com/office/drawing/2014/main" id="{806ABFB8-B814-19D4-3D47-A20F5AE8785F}"/>
                        </a:ext>
                      </a:extLst>
                    </p:cNvPr>
                    <p:cNvGrpSpPr/>
                    <p:nvPr userDrawn="1"/>
                  </p:nvGrpSpPr>
                  <p:grpSpPr>
                    <a:xfrm>
                      <a:off x="5388428" y="7173291"/>
                      <a:ext cx="1828800" cy="1828800"/>
                      <a:chOff x="5579044" y="7049770"/>
                      <a:chExt cx="1828800" cy="1828800"/>
                    </a:xfrm>
                  </p:grpSpPr>
                  <p:grpSp>
                    <p:nvGrpSpPr>
                      <p:cNvPr id="33" name="Group 32">
                        <a:extLst>
                          <a:ext uri="{FF2B5EF4-FFF2-40B4-BE49-F238E27FC236}">
                            <a16:creationId xmlns:a16="http://schemas.microsoft.com/office/drawing/2014/main" id="{992340A8-8A61-1791-D56D-37F56A662FEC}"/>
                          </a:ext>
                        </a:extLst>
                      </p:cNvPr>
                      <p:cNvGrpSpPr/>
                      <p:nvPr userDrawn="1"/>
                    </p:nvGrpSpPr>
                    <p:grpSpPr>
                      <a:xfrm>
                        <a:off x="5579044" y="7049770"/>
                        <a:ext cx="1828800" cy="1828800"/>
                        <a:chOff x="5579044" y="7049770"/>
                        <a:chExt cx="1828800" cy="1828800"/>
                      </a:xfrm>
                    </p:grpSpPr>
                    <p:grpSp>
                      <p:nvGrpSpPr>
                        <p:cNvPr id="35" name="Group 34">
                          <a:extLst>
                            <a:ext uri="{FF2B5EF4-FFF2-40B4-BE49-F238E27FC236}">
                              <a16:creationId xmlns:a16="http://schemas.microsoft.com/office/drawing/2014/main" id="{CD482B6F-4CF8-CEB3-7478-EB1A76DCF567}"/>
                            </a:ext>
                          </a:extLst>
                        </p:cNvPr>
                        <p:cNvGrpSpPr/>
                        <p:nvPr userDrawn="1"/>
                      </p:nvGrpSpPr>
                      <p:grpSpPr>
                        <a:xfrm>
                          <a:off x="5579044" y="7049770"/>
                          <a:ext cx="1828800" cy="1828800"/>
                          <a:chOff x="5579044" y="7049770"/>
                          <a:chExt cx="1828800" cy="1828800"/>
                        </a:xfrm>
                      </p:grpSpPr>
                      <p:grpSp>
                        <p:nvGrpSpPr>
                          <p:cNvPr id="37" name="Group 36">
                            <a:extLst>
                              <a:ext uri="{FF2B5EF4-FFF2-40B4-BE49-F238E27FC236}">
                                <a16:creationId xmlns:a16="http://schemas.microsoft.com/office/drawing/2014/main" id="{48DB94FE-59B9-2EAD-D619-84D732CEACD3}"/>
                              </a:ext>
                            </a:extLst>
                          </p:cNvPr>
                          <p:cNvGrpSpPr/>
                          <p:nvPr userDrawn="1"/>
                        </p:nvGrpSpPr>
                        <p:grpSpPr>
                          <a:xfrm>
                            <a:off x="5579044" y="7049770"/>
                            <a:ext cx="1828800" cy="1828800"/>
                            <a:chOff x="5579044" y="7049770"/>
                            <a:chExt cx="1828800" cy="1828800"/>
                          </a:xfrm>
                        </p:grpSpPr>
                        <p:sp>
                          <p:nvSpPr>
                            <p:cNvPr id="39" name="Oval 38">
                              <a:extLst>
                                <a:ext uri="{FF2B5EF4-FFF2-40B4-BE49-F238E27FC236}">
                                  <a16:creationId xmlns:a16="http://schemas.microsoft.com/office/drawing/2014/main" id="{E9EB6EED-2663-2442-C484-EF27395DCEB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0" name="Oval 39">
                              <a:extLst>
                                <a:ext uri="{FF2B5EF4-FFF2-40B4-BE49-F238E27FC236}">
                                  <a16:creationId xmlns:a16="http://schemas.microsoft.com/office/drawing/2014/main" id="{E5978766-DE51-5FF5-41BE-B1007C37165E}"/>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8" name="Oval 37">
                            <a:extLst>
                              <a:ext uri="{FF2B5EF4-FFF2-40B4-BE49-F238E27FC236}">
                                <a16:creationId xmlns:a16="http://schemas.microsoft.com/office/drawing/2014/main" id="{749B68DA-C119-6301-085A-2E7F3F7E3CB1}"/>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6" name="Oval 35">
                          <a:extLst>
                            <a:ext uri="{FF2B5EF4-FFF2-40B4-BE49-F238E27FC236}">
                              <a16:creationId xmlns:a16="http://schemas.microsoft.com/office/drawing/2014/main" id="{D753957E-F4A5-E4CA-B8B3-F6AE73F159F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4" name="Oval 33">
                        <a:extLst>
                          <a:ext uri="{FF2B5EF4-FFF2-40B4-BE49-F238E27FC236}">
                            <a16:creationId xmlns:a16="http://schemas.microsoft.com/office/drawing/2014/main" id="{3C4F46AE-42C2-9E3D-D294-F9297389D110}"/>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2" name="Oval 31">
                      <a:extLst>
                        <a:ext uri="{FF2B5EF4-FFF2-40B4-BE49-F238E27FC236}">
                          <a16:creationId xmlns:a16="http://schemas.microsoft.com/office/drawing/2014/main" id="{42376F25-4466-0F15-CD2F-B821AC9CCE5C}"/>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0" name="Oval 29">
                    <a:extLst>
                      <a:ext uri="{FF2B5EF4-FFF2-40B4-BE49-F238E27FC236}">
                        <a16:creationId xmlns:a16="http://schemas.microsoft.com/office/drawing/2014/main" id="{BBC988D2-4FFC-612A-DD91-A41B6194EF6C}"/>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4" name="Oval 23">
                  <a:extLst>
                    <a:ext uri="{FF2B5EF4-FFF2-40B4-BE49-F238E27FC236}">
                      <a16:creationId xmlns:a16="http://schemas.microsoft.com/office/drawing/2014/main" id="{53690E8A-1D3D-3D5D-932E-D2A2CFE5BDAB}"/>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5" name="Oval 24">
                  <a:extLst>
                    <a:ext uri="{FF2B5EF4-FFF2-40B4-BE49-F238E27FC236}">
                      <a16:creationId xmlns:a16="http://schemas.microsoft.com/office/drawing/2014/main" id="{1AE08D7C-4190-C00C-19F0-BEC1F608B97A}"/>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6" name="Oval 25">
                  <a:extLst>
                    <a:ext uri="{FF2B5EF4-FFF2-40B4-BE49-F238E27FC236}">
                      <a16:creationId xmlns:a16="http://schemas.microsoft.com/office/drawing/2014/main" id="{7B3E9873-3672-0001-60F1-6068B67A6DFE}"/>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7" name="Oval 26">
                  <a:extLst>
                    <a:ext uri="{FF2B5EF4-FFF2-40B4-BE49-F238E27FC236}">
                      <a16:creationId xmlns:a16="http://schemas.microsoft.com/office/drawing/2014/main" id="{4CD85BCE-3B9E-234C-4D1D-EC1A6A57D298}"/>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8" name="Oval 27">
                  <a:extLst>
                    <a:ext uri="{FF2B5EF4-FFF2-40B4-BE49-F238E27FC236}">
                      <a16:creationId xmlns:a16="http://schemas.microsoft.com/office/drawing/2014/main" id="{5CC66A2F-CBBE-220E-5ECB-528B8EE34F83}"/>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1" name="Oval 20">
                <a:extLst>
                  <a:ext uri="{FF2B5EF4-FFF2-40B4-BE49-F238E27FC236}">
                    <a16:creationId xmlns:a16="http://schemas.microsoft.com/office/drawing/2014/main" id="{B7B0A7FC-B497-31A6-1F93-414F96AF4C4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1" name="Rectangle 40">
              <a:extLst>
                <a:ext uri="{FF2B5EF4-FFF2-40B4-BE49-F238E27FC236}">
                  <a16:creationId xmlns:a16="http://schemas.microsoft.com/office/drawing/2014/main" id="{26879019-2911-2F60-CC5B-25D1BE752B8D}"/>
                </a:ext>
              </a:extLst>
            </p:cNvPr>
            <p:cNvSpPr/>
            <p:nvPr userDrawn="1"/>
          </p:nvSpPr>
          <p:spPr>
            <a:xfrm>
              <a:off x="9867" y="6073440"/>
              <a:ext cx="2029968" cy="784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8CCEA94B-F499-5FCA-D063-7FD71F10F95B}"/>
                </a:ext>
              </a:extLst>
            </p:cNvPr>
            <p:cNvSpPr/>
            <p:nvPr userDrawn="1"/>
          </p:nvSpPr>
          <p:spPr>
            <a:xfrm>
              <a:off x="9867" y="405160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63" name="Picture Placeholder 62">
            <a:extLst>
              <a:ext uri="{FF2B5EF4-FFF2-40B4-BE49-F238E27FC236}">
                <a16:creationId xmlns:a16="http://schemas.microsoft.com/office/drawing/2014/main" id="{A461CB72-9777-50F4-94EC-91A4EE864A4A}"/>
              </a:ext>
            </a:extLst>
          </p:cNvPr>
          <p:cNvSpPr>
            <a:spLocks noGrp="1"/>
          </p:cNvSpPr>
          <p:nvPr>
            <p:ph type="pic" sz="quarter" idx="13" hasCustomPrompt="1"/>
          </p:nvPr>
        </p:nvSpPr>
        <p:spPr>
          <a:xfrm>
            <a:off x="0" y="-1"/>
            <a:ext cx="4076118" cy="6096678"/>
          </a:xfrm>
          <a:custGeom>
            <a:avLst/>
            <a:gdLst>
              <a:gd name="connsiteX0" fmla="*/ 0 w 4076118"/>
              <a:gd name="connsiteY0" fmla="*/ 0 h 6096678"/>
              <a:gd name="connsiteX1" fmla="*/ 4076118 w 4076118"/>
              <a:gd name="connsiteY1" fmla="*/ 0 h 6096678"/>
              <a:gd name="connsiteX2" fmla="*/ 4076118 w 4076118"/>
              <a:gd name="connsiteY2" fmla="*/ 2038351 h 6096678"/>
              <a:gd name="connsiteX3" fmla="*/ 4076118 w 4076118"/>
              <a:gd name="connsiteY3" fmla="*/ 2048256 h 6096678"/>
              <a:gd name="connsiteX4" fmla="*/ 4076118 w 4076118"/>
              <a:gd name="connsiteY4" fmla="*/ 6096678 h 6096678"/>
              <a:gd name="connsiteX5" fmla="*/ 27696 w 4076118"/>
              <a:gd name="connsiteY5" fmla="*/ 2048256 h 6096678"/>
              <a:gd name="connsiteX6" fmla="*/ 0 w 4076118"/>
              <a:gd name="connsiteY6" fmla="*/ 2048256 h 6096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8" h="6096678">
                <a:moveTo>
                  <a:pt x="0" y="0"/>
                </a:moveTo>
                <a:lnTo>
                  <a:pt x="4076118" y="0"/>
                </a:lnTo>
                <a:lnTo>
                  <a:pt x="4076118" y="2038351"/>
                </a:lnTo>
                <a:lnTo>
                  <a:pt x="4076118" y="2048256"/>
                </a:lnTo>
                <a:lnTo>
                  <a:pt x="4076118" y="6096678"/>
                </a:lnTo>
                <a:lnTo>
                  <a:pt x="27696" y="2048256"/>
                </a:lnTo>
                <a:lnTo>
                  <a:pt x="0" y="2048256"/>
                </a:lnTo>
                <a:close/>
              </a:path>
            </a:pathLst>
          </a:custGeom>
        </p:spPr>
        <p:txBody>
          <a:bodyPr wrap="square">
            <a:noAutofit/>
          </a:bodyPr>
          <a:lstStyle>
            <a:lvl1pPr marL="0" indent="0" algn="ctr">
              <a:buNone/>
              <a:defRPr sz="2000">
                <a:solidFill>
                  <a:schemeClr val="bg1"/>
                </a:solidFill>
              </a:defRPr>
            </a:lvl1pPr>
          </a:lstStyle>
          <a:p>
            <a:r>
              <a:rPr lang="en-US" dirty="0"/>
              <a:t>Click icon to insert picture</a:t>
            </a:r>
          </a:p>
        </p:txBody>
      </p:sp>
    </p:spTree>
    <p:extLst>
      <p:ext uri="{BB962C8B-B14F-4D97-AF65-F5344CB8AC3E}">
        <p14:creationId xmlns:p14="http://schemas.microsoft.com/office/powerpoint/2010/main" val="2708663329"/>
      </p:ext>
    </p:extLst>
  </p:cSld>
  <p:clrMapOvr>
    <a:masterClrMapping/>
  </p:clrMapOvr>
  <p:extLst>
    <p:ext uri="{DCECCB84-F9BA-43D5-87BE-67443E8EF086}">
      <p15:sldGuideLst xmlns:p15="http://schemas.microsoft.com/office/powerpoint/2012/main">
        <p15:guide id="1" orient="horz" pos="1080">
          <p15:clr>
            <a:srgbClr val="FBAE40"/>
          </p15:clr>
        </p15:guide>
        <p15:guide id="2" orient="horz" pos="2160">
          <p15:clr>
            <a:srgbClr val="FBAE40"/>
          </p15:clr>
        </p15:guide>
        <p15:guide id="3" orient="horz" pos="3240">
          <p15:clr>
            <a:srgbClr val="FBAE40"/>
          </p15:clr>
        </p15:guide>
        <p15:guide id="4" orient="horz" pos="2260">
          <p15:clr>
            <a:srgbClr val="FBAE40"/>
          </p15:clr>
        </p15:guide>
        <p15:guide id="5" pos="729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1">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762001" y="896112"/>
            <a:ext cx="6589150" cy="1988706"/>
          </a:xfrm>
        </p:spPr>
        <p:txBody>
          <a:bodyPr anchor="t" anchorCtr="0"/>
          <a:lstStyle>
            <a:lvl1pPr>
              <a:defRPr cap="all" baseline="0">
                <a:solidFill>
                  <a:schemeClr val="tx2"/>
                </a:solidFill>
              </a:defRPr>
            </a:lvl1pPr>
          </a:lstStyle>
          <a:p>
            <a:r>
              <a:rPr lang="en-US" dirty="0"/>
              <a:t>CLICK TO ADD TITLE</a:t>
            </a:r>
          </a:p>
        </p:txBody>
      </p:sp>
      <p:grpSp>
        <p:nvGrpSpPr>
          <p:cNvPr id="3" name="Group 2">
            <a:extLst>
              <a:ext uri="{FF2B5EF4-FFF2-40B4-BE49-F238E27FC236}">
                <a16:creationId xmlns:a16="http://schemas.microsoft.com/office/drawing/2014/main" id="{C8EF03D4-C3B7-918C-FF43-0A9C106ACA0F}"/>
              </a:ext>
              <a:ext uri="{C183D7F6-B498-43B3-948B-1728B52AA6E4}">
                <adec:decorative xmlns:adec="http://schemas.microsoft.com/office/drawing/2017/decorative" val="1"/>
              </a:ext>
            </a:extLst>
          </p:cNvPr>
          <p:cNvGrpSpPr/>
          <p:nvPr/>
        </p:nvGrpSpPr>
        <p:grpSpPr>
          <a:xfrm>
            <a:off x="8127476" y="-9144"/>
            <a:ext cx="4069095" cy="6867144"/>
            <a:chOff x="8127476" y="-9144"/>
            <a:chExt cx="4069095" cy="6867144"/>
          </a:xfrm>
        </p:grpSpPr>
        <p:sp>
          <p:nvSpPr>
            <p:cNvPr id="11" name="Rectangle 10">
              <a:extLst>
                <a:ext uri="{FF2B5EF4-FFF2-40B4-BE49-F238E27FC236}">
                  <a16:creationId xmlns:a16="http://schemas.microsoft.com/office/drawing/2014/main" id="{4FADCD25-4CC2-4A9A-B033-132F3DA6D2F5}"/>
                </a:ext>
              </a:extLst>
            </p:cNvPr>
            <p:cNvSpPr/>
            <p:nvPr userDrawn="1"/>
          </p:nvSpPr>
          <p:spPr>
            <a:xfrm>
              <a:off x="10162032" y="2014436"/>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23">
              <a:extLst>
                <a:ext uri="{FF2B5EF4-FFF2-40B4-BE49-F238E27FC236}">
                  <a16:creationId xmlns:a16="http://schemas.microsoft.com/office/drawing/2014/main" id="{D2F68DA8-1D58-42B0-A2C9-046E92884BC1}"/>
                </a:ext>
              </a:extLst>
            </p:cNvPr>
            <p:cNvSpPr/>
            <p:nvPr userDrawn="1"/>
          </p:nvSpPr>
          <p:spPr>
            <a:xfrm rot="5400000">
              <a:off x="10160492" y="202456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9DB232A4-4F4E-48E9-9E61-BE51F716635C}"/>
                </a:ext>
              </a:extLst>
            </p:cNvPr>
            <p:cNvSpPr/>
            <p:nvPr userDrawn="1"/>
          </p:nvSpPr>
          <p:spPr>
            <a:xfrm>
              <a:off x="10162032" y="0"/>
              <a:ext cx="2029968"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7">
              <a:extLst>
                <a:ext uri="{FF2B5EF4-FFF2-40B4-BE49-F238E27FC236}">
                  <a16:creationId xmlns:a16="http://schemas.microsoft.com/office/drawing/2014/main" id="{4CB66576-218C-4236-B125-DD7B03A7848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0"/>
              <a:ext cx="2029968" cy="2029968"/>
            </a:xfrm>
            <a:prstGeom prst="rect">
              <a:avLst/>
            </a:prstGeom>
          </p:spPr>
        </p:pic>
        <p:sp>
          <p:nvSpPr>
            <p:cNvPr id="7" name="Rectangle 6">
              <a:extLst>
                <a:ext uri="{FF2B5EF4-FFF2-40B4-BE49-F238E27FC236}">
                  <a16:creationId xmlns:a16="http://schemas.microsoft.com/office/drawing/2014/main" id="{E557D1F3-8C55-47FE-B39A-86D30F8FFEA1}"/>
                </a:ext>
              </a:extLst>
            </p:cNvPr>
            <p:cNvSpPr/>
            <p:nvPr userDrawn="1"/>
          </p:nvSpPr>
          <p:spPr>
            <a:xfrm>
              <a:off x="8139364" y="-7084"/>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F4EB6F2E-2621-4EB5-A04D-906FD08CED87}"/>
                </a:ext>
              </a:extLst>
            </p:cNvPr>
            <p:cNvSpPr/>
            <p:nvPr userDrawn="1"/>
          </p:nvSpPr>
          <p:spPr>
            <a:xfrm flipH="1">
              <a:off x="8127476" y="4807776"/>
              <a:ext cx="2032942"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CC28908-2548-441C-BE9D-8728E1FC84C0}"/>
                </a:ext>
              </a:extLst>
            </p:cNvPr>
            <p:cNvSpPr/>
            <p:nvPr userDrawn="1"/>
          </p:nvSpPr>
          <p:spPr>
            <a:xfrm>
              <a:off x="10160492" y="4041539"/>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descr="A black and white striped pattern&#10;&#10;Description automatically generated with low confidence">
              <a:extLst>
                <a:ext uri="{FF2B5EF4-FFF2-40B4-BE49-F238E27FC236}">
                  <a16:creationId xmlns:a16="http://schemas.microsoft.com/office/drawing/2014/main" id="{731DC170-FB16-45F8-B62C-DCAB2B9AC310}"/>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a:off x="10177272" y="5079562"/>
              <a:ext cx="2019299" cy="999451"/>
            </a:xfrm>
            <a:prstGeom prst="rect">
              <a:avLst/>
            </a:prstGeom>
          </p:spPr>
        </p:pic>
        <p:pic>
          <p:nvPicPr>
            <p:cNvPr id="36" name="Graphic 35">
              <a:extLst>
                <a:ext uri="{FF2B5EF4-FFF2-40B4-BE49-F238E27FC236}">
                  <a16:creationId xmlns:a16="http://schemas.microsoft.com/office/drawing/2014/main" id="{6529D2A7-ABB3-4E2D-88CA-F813997011F5}"/>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10800000">
              <a:off x="8139640" y="-9144"/>
              <a:ext cx="2029968" cy="2029968"/>
            </a:xfrm>
            <a:prstGeom prst="rect">
              <a:avLst/>
            </a:prstGeom>
          </p:spPr>
        </p:pic>
        <p:sp>
          <p:nvSpPr>
            <p:cNvPr id="37" name="Rectangle 36">
              <a:extLst>
                <a:ext uri="{FF2B5EF4-FFF2-40B4-BE49-F238E27FC236}">
                  <a16:creationId xmlns:a16="http://schemas.microsoft.com/office/drawing/2014/main" id="{CDB6750E-735F-4906-8BCA-E0BD4F029617}"/>
                </a:ext>
              </a:extLst>
            </p:cNvPr>
            <p:cNvSpPr/>
            <p:nvPr userDrawn="1"/>
          </p:nvSpPr>
          <p:spPr>
            <a:xfrm>
              <a:off x="10158984" y="6016751"/>
              <a:ext cx="2029968" cy="8412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8" name="Graphic 37">
              <a:extLst>
                <a:ext uri="{FF2B5EF4-FFF2-40B4-BE49-F238E27FC236}">
                  <a16:creationId xmlns:a16="http://schemas.microsoft.com/office/drawing/2014/main" id="{051ECE99-ACA6-46AF-98D5-81FBD3F834A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131156" y="4828032"/>
              <a:ext cx="2029968" cy="2029968"/>
            </a:xfrm>
            <a:prstGeom prst="rect">
              <a:avLst/>
            </a:prstGeom>
          </p:spPr>
        </p:pic>
        <p:grpSp>
          <p:nvGrpSpPr>
            <p:cNvPr id="40" name="Group 39">
              <a:extLst>
                <a:ext uri="{FF2B5EF4-FFF2-40B4-BE49-F238E27FC236}">
                  <a16:creationId xmlns:a16="http://schemas.microsoft.com/office/drawing/2014/main" id="{3A847BA4-24DF-47BE-BE28-02415C2A2D3C}"/>
                </a:ext>
              </a:extLst>
            </p:cNvPr>
            <p:cNvGrpSpPr/>
            <p:nvPr userDrawn="1"/>
          </p:nvGrpSpPr>
          <p:grpSpPr>
            <a:xfrm>
              <a:off x="8227718" y="2092719"/>
              <a:ext cx="1920240" cy="1920240"/>
              <a:chOff x="5361924" y="7472790"/>
              <a:chExt cx="1828800" cy="1828800"/>
            </a:xfrm>
          </p:grpSpPr>
          <p:grpSp>
            <p:nvGrpSpPr>
              <p:cNvPr id="41" name="Group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8138160" y="4045868"/>
              <a:ext cx="2029968" cy="8229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Shape 61">
              <a:extLst>
                <a:ext uri="{FF2B5EF4-FFF2-40B4-BE49-F238E27FC236}">
                  <a16:creationId xmlns:a16="http://schemas.microsoft.com/office/drawing/2014/main" id="{445306C5-E470-4A93-9C9F-5D066F760D16}"/>
                </a:ext>
              </a:extLst>
            </p:cNvPr>
            <p:cNvSpPr/>
            <p:nvPr userDrawn="1"/>
          </p:nvSpPr>
          <p:spPr>
            <a:xfrm>
              <a:off x="8138160" y="2029968"/>
              <a:ext cx="1014984" cy="201168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3" name="Straight Connector 62">
              <a:extLst>
                <a:ext uri="{FF2B5EF4-FFF2-40B4-BE49-F238E27FC236}">
                  <a16:creationId xmlns:a16="http://schemas.microsoft.com/office/drawing/2014/main" id="{B31C374B-40F2-4B1E-A9D8-6E5C932FF170}"/>
                </a:ext>
              </a:extLst>
            </p:cNvPr>
            <p:cNvCxnSpPr>
              <a:cxnSpLocks/>
            </p:cNvCxnSpPr>
            <p:nvPr userDrawn="1"/>
          </p:nvCxnSpPr>
          <p:spPr>
            <a:xfrm flipV="1">
              <a:off x="8138160" y="2012062"/>
              <a:ext cx="3044952" cy="7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1C668341-39BE-4448-B29D-2594AE6D75C2}"/>
                </a:ext>
              </a:extLst>
            </p:cNvPr>
            <p:cNvSpPr/>
            <p:nvPr userDrawn="1"/>
          </p:nvSpPr>
          <p:spPr>
            <a:xfrm>
              <a:off x="11055096" y="1874902"/>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7" name="Date Placeholder 3">
            <a:extLst>
              <a:ext uri="{FF2B5EF4-FFF2-40B4-BE49-F238E27FC236}">
                <a16:creationId xmlns:a16="http://schemas.microsoft.com/office/drawing/2014/main" id="{56895315-7883-40AA-AB6E-E7F8B77E5BAC}"/>
              </a:ext>
            </a:extLst>
          </p:cNvPr>
          <p:cNvSpPr>
            <a:spLocks noGrp="1"/>
          </p:cNvSpPr>
          <p:nvPr>
            <p:ph type="dt" sz="half" idx="10"/>
          </p:nvPr>
        </p:nvSpPr>
        <p:spPr>
          <a:xfrm>
            <a:off x="761295" y="6355080"/>
            <a:ext cx="1097280" cy="365125"/>
          </a:xfrm>
        </p:spPr>
        <p:txBody>
          <a:bodyPr/>
          <a:lstStyle>
            <a:lvl1pPr>
              <a:defRPr>
                <a:solidFill>
                  <a:schemeClr val="bg1"/>
                </a:solidFill>
              </a:defRPr>
            </a:lvl1pPr>
          </a:lstStyle>
          <a:p>
            <a:fld id="{846CE7D5-CF57-46EF-B807-FDD0502418D4}" type="datetimeFigureOut">
              <a:rPr lang="en-GB" smtClean="0"/>
              <a:t>18/06/2025</a:t>
            </a:fld>
            <a:endParaRPr lang="en-GB"/>
          </a:p>
        </p:txBody>
      </p:sp>
      <p:sp>
        <p:nvSpPr>
          <p:cNvPr id="68" name="Footer Placeholder 4">
            <a:extLst>
              <a:ext uri="{FF2B5EF4-FFF2-40B4-BE49-F238E27FC236}">
                <a16:creationId xmlns:a16="http://schemas.microsoft.com/office/drawing/2014/main" id="{0000A4E2-8200-4049-B783-2C99FBDBAEBD}"/>
              </a:ext>
            </a:extLst>
          </p:cNvPr>
          <p:cNvSpPr>
            <a:spLocks noGrp="1"/>
          </p:cNvSpPr>
          <p:nvPr>
            <p:ph type="ftr" sz="quarter" idx="11"/>
          </p:nvPr>
        </p:nvSpPr>
        <p:spPr>
          <a:xfrm>
            <a:off x="5499886" y="6355080"/>
            <a:ext cx="2286000" cy="365125"/>
          </a:xfrm>
        </p:spPr>
        <p:txBody>
          <a:bodyPr/>
          <a:lstStyle>
            <a:lvl1pPr>
              <a:defRPr>
                <a:solidFill>
                  <a:schemeClr val="bg1"/>
                </a:solidFill>
              </a:defRPr>
            </a:lvl1pPr>
          </a:lstStyle>
          <a:p>
            <a:endParaRPr lang="en-GB"/>
          </a:p>
        </p:txBody>
      </p:sp>
      <p:sp>
        <p:nvSpPr>
          <p:cNvPr id="69" name="Slide Number Placeholder 5">
            <a:extLst>
              <a:ext uri="{FF2B5EF4-FFF2-40B4-BE49-F238E27FC236}">
                <a16:creationId xmlns:a16="http://schemas.microsoft.com/office/drawing/2014/main" id="{179E1CD1-EB8F-4E56-ADD5-06293A7A2EE8}"/>
              </a:ext>
            </a:extLst>
          </p:cNvPr>
          <p:cNvSpPr>
            <a:spLocks noGrp="1"/>
          </p:cNvSpPr>
          <p:nvPr>
            <p:ph type="sldNum" sz="quarter" idx="12"/>
          </p:nvPr>
        </p:nvSpPr>
        <p:spPr>
          <a:xfrm>
            <a:off x="11274091" y="6355080"/>
            <a:ext cx="457200" cy="365125"/>
          </a:xfrm>
        </p:spPr>
        <p:txBody>
          <a:bodyPr/>
          <a:lstStyle>
            <a:lvl1pPr>
              <a:defRPr>
                <a:solidFill>
                  <a:schemeClr val="bg1"/>
                </a:solidFill>
              </a:defRPr>
            </a:lvl1pPr>
          </a:lstStyle>
          <a:p>
            <a:fld id="{330EA680-D336-4FF7-8B7A-9848BB0A1C32}" type="slidenum">
              <a:rPr lang="en-GB" smtClean="0"/>
              <a:t>‹#›</a:t>
            </a:fld>
            <a:endParaRPr lang="en-GB"/>
          </a:p>
        </p:txBody>
      </p:sp>
      <p:sp>
        <p:nvSpPr>
          <p:cNvPr id="4" name="Content Placeholder 2">
            <a:extLst>
              <a:ext uri="{FF2B5EF4-FFF2-40B4-BE49-F238E27FC236}">
                <a16:creationId xmlns:a16="http://schemas.microsoft.com/office/drawing/2014/main" id="{3BB414F1-8F08-3A3B-45E3-9F44595164A1}"/>
              </a:ext>
            </a:extLst>
          </p:cNvPr>
          <p:cNvSpPr>
            <a:spLocks noGrp="1"/>
          </p:cNvSpPr>
          <p:nvPr>
            <p:ph sz="half" idx="14" hasCustomPrompt="1"/>
          </p:nvPr>
        </p:nvSpPr>
        <p:spPr>
          <a:xfrm>
            <a:off x="762001" y="3058886"/>
            <a:ext cx="6597372" cy="3296194"/>
          </a:xfrm>
        </p:spPr>
        <p:txBody>
          <a:bodyPr>
            <a:normAutofit/>
          </a:bodyPr>
          <a:lstStyle>
            <a:lvl1pPr marL="0" indent="0">
              <a:lnSpc>
                <a:spcPts val="2000"/>
              </a:lnSpc>
              <a:buFont typeface="Arial" panose="020B0604020202020204" pitchFamily="34" charset="0"/>
              <a:buNone/>
              <a:defRPr sz="1800">
                <a:solidFill>
                  <a:schemeClr val="bg1"/>
                </a:solidFill>
              </a:defRPr>
            </a:lvl1pPr>
            <a:lvl2pPr marL="457200">
              <a:lnSpc>
                <a:spcPts val="2000"/>
              </a:lnSpc>
              <a:defRPr sz="1800">
                <a:solidFill>
                  <a:schemeClr val="bg1"/>
                </a:solidFill>
              </a:defRPr>
            </a:lvl2pPr>
            <a:lvl3pPr marL="914400">
              <a:lnSpc>
                <a:spcPts val="2000"/>
              </a:lnSpc>
              <a:defRPr sz="1800">
                <a:solidFill>
                  <a:schemeClr val="bg1"/>
                </a:solidFill>
              </a:defRPr>
            </a:lvl3pPr>
            <a:lvl4pPr marL="1371600">
              <a:lnSpc>
                <a:spcPts val="2000"/>
              </a:lnSpc>
              <a:defRPr sz="1800">
                <a:solidFill>
                  <a:schemeClr val="bg1"/>
                </a:solidFill>
              </a:defRPr>
            </a:lvl4pPr>
            <a:lvl5pPr marL="1828800">
              <a:lnSpc>
                <a:spcPts val="2000"/>
              </a:lnSpc>
              <a:defRPr sz="1800">
                <a:solidFill>
                  <a:schemeClr val="bg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38981995"/>
      </p:ext>
    </p:extLst>
  </p:cSld>
  <p:clrMapOvr>
    <a:masterClrMapping/>
  </p:clrMapOvr>
  <p:extLst>
    <p:ext uri="{DCECCB84-F9BA-43D5-87BE-67443E8EF086}">
      <p15:sldGuideLst xmlns:p15="http://schemas.microsoft.com/office/powerpoint/2012/main">
        <p15:guide id="1" orient="horz" pos="552">
          <p15:clr>
            <a:srgbClr val="FBAE40"/>
          </p15:clr>
        </p15:guide>
        <p15:guide id="2" pos="7104">
          <p15:clr>
            <a:srgbClr val="FBAE40"/>
          </p15:clr>
        </p15:guide>
        <p15:guide id="3" pos="7392">
          <p15:clr>
            <a:srgbClr val="FBAE40"/>
          </p15:clr>
        </p15:guide>
        <p15:guide id="4" pos="576">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 Subtitle">
    <p:bg>
      <p:bgPr>
        <a:solidFill>
          <a:schemeClr val="accent3"/>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F09F422-89F7-BDA7-7801-F364BA5D95A5}"/>
              </a:ext>
              <a:ext uri="{C183D7F6-B498-43B3-948B-1728B52AA6E4}">
                <adec:decorative xmlns:adec="http://schemas.microsoft.com/office/drawing/2017/decorative" val="1"/>
              </a:ext>
            </a:extLst>
          </p:cNvPr>
          <p:cNvGrpSpPr/>
          <p:nvPr/>
        </p:nvGrpSpPr>
        <p:grpSpPr>
          <a:xfrm>
            <a:off x="-3045" y="-4303"/>
            <a:ext cx="7252590" cy="6862680"/>
            <a:chOff x="-3045" y="-4303"/>
            <a:chExt cx="7252590" cy="6862680"/>
          </a:xfrm>
        </p:grpSpPr>
        <p:sp>
          <p:nvSpPr>
            <p:cNvPr id="34" name="Rectangle 33">
              <a:extLst>
                <a:ext uri="{FF2B5EF4-FFF2-40B4-BE49-F238E27FC236}">
                  <a16:creationId xmlns:a16="http://schemas.microsoft.com/office/drawing/2014/main" id="{D629CA98-D89C-4A69-9A55-8D6C17DCDDF0}"/>
                </a:ext>
              </a:extLst>
            </p:cNvPr>
            <p:cNvSpPr/>
            <p:nvPr userDrawn="1"/>
          </p:nvSpPr>
          <p:spPr>
            <a:xfrm>
              <a:off x="-1146" y="4775407"/>
              <a:ext cx="2029968" cy="20775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Graphic 27">
              <a:extLst>
                <a:ext uri="{FF2B5EF4-FFF2-40B4-BE49-F238E27FC236}">
                  <a16:creationId xmlns:a16="http://schemas.microsoft.com/office/drawing/2014/main" id="{12C5F573-21FC-4A6F-B46F-5583E20C994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3045" y="-4303"/>
              <a:ext cx="2029968" cy="2029968"/>
            </a:xfrm>
            <a:prstGeom prst="rect">
              <a:avLst/>
            </a:prstGeom>
          </p:spPr>
        </p:pic>
        <p:sp>
          <p:nvSpPr>
            <p:cNvPr id="39" name="Rectangle 38">
              <a:extLst>
                <a:ext uri="{FF2B5EF4-FFF2-40B4-BE49-F238E27FC236}">
                  <a16:creationId xmlns:a16="http://schemas.microsoft.com/office/drawing/2014/main" id="{EA65556A-38A5-4BA5-9A40-33F02F960B1E}"/>
                </a:ext>
              </a:extLst>
            </p:cNvPr>
            <p:cNvSpPr/>
            <p:nvPr userDrawn="1"/>
          </p:nvSpPr>
          <p:spPr>
            <a:xfrm>
              <a:off x="3757" y="2033993"/>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37900790-71B8-45C8-9B6D-07E23CEA7632}"/>
                </a:ext>
              </a:extLst>
            </p:cNvPr>
            <p:cNvSpPr/>
            <p:nvPr userDrawn="1"/>
          </p:nvSpPr>
          <p:spPr>
            <a:xfrm>
              <a:off x="-218" y="4059798"/>
              <a:ext cx="2029968" cy="75956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328AC969-4FA2-44AD-A273-2A0B7839749F}"/>
                </a:ext>
              </a:extLst>
            </p:cNvPr>
            <p:cNvSpPr/>
            <p:nvPr userDrawn="1"/>
          </p:nvSpPr>
          <p:spPr>
            <a:xfrm>
              <a:off x="4071442" y="4058828"/>
              <a:ext cx="3178103" cy="2799549"/>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Graphic 10">
              <a:extLst>
                <a:ext uri="{FF2B5EF4-FFF2-40B4-BE49-F238E27FC236}">
                  <a16:creationId xmlns:a16="http://schemas.microsoft.com/office/drawing/2014/main" id="{91CB31D0-C621-4EF7-AE25-5C3BCD5882C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2038053" y="2029625"/>
              <a:ext cx="2029878" cy="2023760"/>
            </a:xfrm>
            <a:prstGeom prst="rect">
              <a:avLst/>
            </a:prstGeom>
          </p:spPr>
        </p:pic>
        <p:pic>
          <p:nvPicPr>
            <p:cNvPr id="69" name="Graphic 68">
              <a:extLst>
                <a:ext uri="{FF2B5EF4-FFF2-40B4-BE49-F238E27FC236}">
                  <a16:creationId xmlns:a16="http://schemas.microsoft.com/office/drawing/2014/main" id="{B2CC2F02-F98F-4E69-AA01-CCF96A602E12}"/>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2034034" y="4055808"/>
              <a:ext cx="2029968" cy="2029968"/>
            </a:xfrm>
            <a:prstGeom prst="rect">
              <a:avLst/>
            </a:prstGeom>
          </p:spPr>
        </p:pic>
        <p:sp>
          <p:nvSpPr>
            <p:cNvPr id="8" name="Rectangle 9">
              <a:extLst>
                <a:ext uri="{FF2B5EF4-FFF2-40B4-BE49-F238E27FC236}">
                  <a16:creationId xmlns:a16="http://schemas.microsoft.com/office/drawing/2014/main" id="{FE05B395-CB62-452B-A84F-936AD8EDDA92}"/>
                </a:ext>
              </a:extLst>
            </p:cNvPr>
            <p:cNvSpPr/>
            <p:nvPr userDrawn="1"/>
          </p:nvSpPr>
          <p:spPr>
            <a:xfrm>
              <a:off x="2028568" y="4060579"/>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3" name="Graphic 72">
              <a:extLst>
                <a:ext uri="{FF2B5EF4-FFF2-40B4-BE49-F238E27FC236}">
                  <a16:creationId xmlns:a16="http://schemas.microsoft.com/office/drawing/2014/main" id="{2622C30D-68C5-43FD-997F-CFD4DD72E164}"/>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rot="5400000">
              <a:off x="2043950" y="4059923"/>
              <a:ext cx="2029968" cy="2029968"/>
            </a:xfrm>
            <a:prstGeom prst="rect">
              <a:avLst/>
            </a:prstGeom>
          </p:spPr>
        </p:pic>
        <p:pic>
          <p:nvPicPr>
            <p:cNvPr id="35" name="Picture 34" descr="A black and white striped pattern&#10;&#10;Description automatically generated with low confidence">
              <a:extLst>
                <a:ext uri="{FF2B5EF4-FFF2-40B4-BE49-F238E27FC236}">
                  <a16:creationId xmlns:a16="http://schemas.microsoft.com/office/drawing/2014/main" id="{AC3CDBDC-6EB4-4B7D-A9F6-4CFA748349B5}"/>
                </a:ext>
              </a:extLst>
            </p:cNvPr>
            <p:cNvPicPr>
              <a:picLocks noChangeAspect="1"/>
            </p:cNvPicPr>
            <p:nvPr userDrawn="1"/>
          </p:nvPicPr>
          <p:blipFill>
            <a:blip r:embed="rId10" cstate="screen">
              <a:extLst>
                <a:ext uri="{28A0092B-C50C-407E-A947-70E740481C1C}">
                  <a14:useLocalDpi xmlns:a14="http://schemas.microsoft.com/office/drawing/2010/main" val="0"/>
                </a:ext>
              </a:extLst>
            </a:blip>
            <a:stretch>
              <a:fillRect/>
            </a:stretch>
          </p:blipFill>
          <p:spPr>
            <a:xfrm>
              <a:off x="1406" y="3062893"/>
              <a:ext cx="2019299" cy="999451"/>
            </a:xfrm>
            <a:prstGeom prst="rect">
              <a:avLst/>
            </a:prstGeom>
          </p:spPr>
        </p:pic>
        <p:grpSp>
          <p:nvGrpSpPr>
            <p:cNvPr id="162" name="Group 161">
              <a:extLst>
                <a:ext uri="{FF2B5EF4-FFF2-40B4-BE49-F238E27FC236}">
                  <a16:creationId xmlns:a16="http://schemas.microsoft.com/office/drawing/2014/main" id="{34457344-691C-417A-9C29-5AD8ABC43E5A}"/>
                </a:ext>
              </a:extLst>
            </p:cNvPr>
            <p:cNvGrpSpPr/>
            <p:nvPr userDrawn="1"/>
          </p:nvGrpSpPr>
          <p:grpSpPr>
            <a:xfrm>
              <a:off x="4433" y="4836676"/>
              <a:ext cx="1965960" cy="1965960"/>
              <a:chOff x="5361924" y="7472790"/>
              <a:chExt cx="1828800" cy="1828800"/>
            </a:xfrm>
          </p:grpSpPr>
          <p:grpSp>
            <p:nvGrpSpPr>
              <p:cNvPr id="163" name="Group 162">
                <a:extLst>
                  <a:ext uri="{FF2B5EF4-FFF2-40B4-BE49-F238E27FC236}">
                    <a16:creationId xmlns:a16="http://schemas.microsoft.com/office/drawing/2014/main" id="{68DDC918-5A9B-4D14-98A4-9002D8520FD4}"/>
                  </a:ext>
                </a:extLst>
              </p:cNvPr>
              <p:cNvGrpSpPr/>
              <p:nvPr userDrawn="1"/>
            </p:nvGrpSpPr>
            <p:grpSpPr>
              <a:xfrm>
                <a:off x="5361924" y="7472790"/>
                <a:ext cx="1828800" cy="1828800"/>
                <a:chOff x="5361924" y="7472790"/>
                <a:chExt cx="1828800" cy="1828800"/>
              </a:xfrm>
            </p:grpSpPr>
            <p:grpSp>
              <p:nvGrpSpPr>
                <p:cNvPr id="165" name="Group 164">
                  <a:extLst>
                    <a:ext uri="{FF2B5EF4-FFF2-40B4-BE49-F238E27FC236}">
                      <a16:creationId xmlns:a16="http://schemas.microsoft.com/office/drawing/2014/main" id="{2366D07F-988F-459E-BBD3-15126F92902E}"/>
                    </a:ext>
                  </a:extLst>
                </p:cNvPr>
                <p:cNvGrpSpPr/>
                <p:nvPr userDrawn="1"/>
              </p:nvGrpSpPr>
              <p:grpSpPr>
                <a:xfrm>
                  <a:off x="5361924" y="7472790"/>
                  <a:ext cx="1828800" cy="1828800"/>
                  <a:chOff x="5388428" y="7173291"/>
                  <a:chExt cx="1828800" cy="1828800"/>
                </a:xfrm>
              </p:grpSpPr>
              <p:grpSp>
                <p:nvGrpSpPr>
                  <p:cNvPr id="173" name="Group 172">
                    <a:extLst>
                      <a:ext uri="{FF2B5EF4-FFF2-40B4-BE49-F238E27FC236}">
                        <a16:creationId xmlns:a16="http://schemas.microsoft.com/office/drawing/2014/main" id="{6CCACE8C-699F-4B10-BA84-94167BA05CC5}"/>
                      </a:ext>
                    </a:extLst>
                  </p:cNvPr>
                  <p:cNvGrpSpPr/>
                  <p:nvPr userDrawn="1"/>
                </p:nvGrpSpPr>
                <p:grpSpPr>
                  <a:xfrm>
                    <a:off x="5388428" y="7173291"/>
                    <a:ext cx="1828800" cy="1828800"/>
                    <a:chOff x="5388428" y="7173291"/>
                    <a:chExt cx="1828800" cy="1828800"/>
                  </a:xfrm>
                </p:grpSpPr>
                <p:grpSp>
                  <p:nvGrpSpPr>
                    <p:cNvPr id="176" name="Group 175">
                      <a:extLst>
                        <a:ext uri="{FF2B5EF4-FFF2-40B4-BE49-F238E27FC236}">
                          <a16:creationId xmlns:a16="http://schemas.microsoft.com/office/drawing/2014/main" id="{59F49E32-0B71-4676-8012-BA971DA2100F}"/>
                        </a:ext>
                      </a:extLst>
                    </p:cNvPr>
                    <p:cNvGrpSpPr/>
                    <p:nvPr userDrawn="1"/>
                  </p:nvGrpSpPr>
                  <p:grpSpPr>
                    <a:xfrm>
                      <a:off x="5388428" y="7173291"/>
                      <a:ext cx="1828800" cy="1828800"/>
                      <a:chOff x="5579044" y="7049770"/>
                      <a:chExt cx="1828800" cy="1828800"/>
                    </a:xfrm>
                  </p:grpSpPr>
                  <p:grpSp>
                    <p:nvGrpSpPr>
                      <p:cNvPr id="178" name="Group 177">
                        <a:extLst>
                          <a:ext uri="{FF2B5EF4-FFF2-40B4-BE49-F238E27FC236}">
                            <a16:creationId xmlns:a16="http://schemas.microsoft.com/office/drawing/2014/main" id="{DF41FA5A-1504-4DC4-B514-00C377423E7C}"/>
                          </a:ext>
                        </a:extLst>
                      </p:cNvPr>
                      <p:cNvGrpSpPr/>
                      <p:nvPr userDrawn="1"/>
                    </p:nvGrpSpPr>
                    <p:grpSpPr>
                      <a:xfrm>
                        <a:off x="5579044" y="7049770"/>
                        <a:ext cx="1828800" cy="1828800"/>
                        <a:chOff x="5579044" y="7049770"/>
                        <a:chExt cx="1828800" cy="1828800"/>
                      </a:xfrm>
                    </p:grpSpPr>
                    <p:grpSp>
                      <p:nvGrpSpPr>
                        <p:cNvPr id="180" name="Group 179">
                          <a:extLst>
                            <a:ext uri="{FF2B5EF4-FFF2-40B4-BE49-F238E27FC236}">
                              <a16:creationId xmlns:a16="http://schemas.microsoft.com/office/drawing/2014/main" id="{68B4610A-A91F-459F-A9C5-9FC624665516}"/>
                            </a:ext>
                          </a:extLst>
                        </p:cNvPr>
                        <p:cNvGrpSpPr/>
                        <p:nvPr userDrawn="1"/>
                      </p:nvGrpSpPr>
                      <p:grpSpPr>
                        <a:xfrm>
                          <a:off x="5579044" y="7049770"/>
                          <a:ext cx="1828800" cy="1828800"/>
                          <a:chOff x="5579044" y="7049770"/>
                          <a:chExt cx="1828800" cy="1828800"/>
                        </a:xfrm>
                      </p:grpSpPr>
                      <p:grpSp>
                        <p:nvGrpSpPr>
                          <p:cNvPr id="182" name="Group 181">
                            <a:extLst>
                              <a:ext uri="{FF2B5EF4-FFF2-40B4-BE49-F238E27FC236}">
                                <a16:creationId xmlns:a16="http://schemas.microsoft.com/office/drawing/2014/main" id="{D794F6E3-A9E3-42A9-93AA-7B9E20AD922D}"/>
                              </a:ext>
                            </a:extLst>
                          </p:cNvPr>
                          <p:cNvGrpSpPr/>
                          <p:nvPr userDrawn="1"/>
                        </p:nvGrpSpPr>
                        <p:grpSpPr>
                          <a:xfrm>
                            <a:off x="5579044" y="7049770"/>
                            <a:ext cx="1828800" cy="1828800"/>
                            <a:chOff x="5579044" y="7049770"/>
                            <a:chExt cx="1828800" cy="1828800"/>
                          </a:xfrm>
                        </p:grpSpPr>
                        <p:sp>
                          <p:nvSpPr>
                            <p:cNvPr id="184" name="Oval 183">
                              <a:extLst>
                                <a:ext uri="{FF2B5EF4-FFF2-40B4-BE49-F238E27FC236}">
                                  <a16:creationId xmlns:a16="http://schemas.microsoft.com/office/drawing/2014/main" id="{90B634B0-4792-4A28-B92A-ACA35F177675}"/>
                                </a:ext>
                              </a:extLst>
                            </p:cNvPr>
                            <p:cNvSpPr/>
                            <p:nvPr userDrawn="1"/>
                          </p:nvSpPr>
                          <p:spPr>
                            <a:xfrm>
                              <a:off x="5579044" y="7049770"/>
                              <a:ext cx="1828800" cy="18288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85" name="Oval 184">
                              <a:extLst>
                                <a:ext uri="{FF2B5EF4-FFF2-40B4-BE49-F238E27FC236}">
                                  <a16:creationId xmlns:a16="http://schemas.microsoft.com/office/drawing/2014/main" id="{1B466310-2C61-42F1-81EB-2B5BF01B2267}"/>
                                </a:ext>
                              </a:extLst>
                            </p:cNvPr>
                            <p:cNvSpPr/>
                            <p:nvPr userDrawn="1"/>
                          </p:nvSpPr>
                          <p:spPr>
                            <a:xfrm>
                              <a:off x="5647624" y="7118350"/>
                              <a:ext cx="1691640" cy="16916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83" name="Oval 182">
                            <a:extLst>
                              <a:ext uri="{FF2B5EF4-FFF2-40B4-BE49-F238E27FC236}">
                                <a16:creationId xmlns:a16="http://schemas.microsoft.com/office/drawing/2014/main" id="{53A72A9A-79AE-4A89-8938-7A85E2248DE6}"/>
                              </a:ext>
                            </a:extLst>
                          </p:cNvPr>
                          <p:cNvSpPr/>
                          <p:nvPr userDrawn="1"/>
                        </p:nvSpPr>
                        <p:spPr>
                          <a:xfrm>
                            <a:off x="5716204" y="7186930"/>
                            <a:ext cx="1554480" cy="15544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81" name="Oval 180">
                          <a:extLst>
                            <a:ext uri="{FF2B5EF4-FFF2-40B4-BE49-F238E27FC236}">
                              <a16:creationId xmlns:a16="http://schemas.microsoft.com/office/drawing/2014/main" id="{02618DCD-5B83-4412-9D1A-968C246DCAC1}"/>
                            </a:ext>
                          </a:extLst>
                        </p:cNvPr>
                        <p:cNvSpPr/>
                        <p:nvPr userDrawn="1"/>
                      </p:nvSpPr>
                      <p:spPr>
                        <a:xfrm>
                          <a:off x="5784784" y="7255510"/>
                          <a:ext cx="1417320" cy="14173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9" name="Oval 178">
                        <a:extLst>
                          <a:ext uri="{FF2B5EF4-FFF2-40B4-BE49-F238E27FC236}">
                            <a16:creationId xmlns:a16="http://schemas.microsoft.com/office/drawing/2014/main" id="{29B173F9-A6EA-4B31-B4C6-3C8DE08F2F11}"/>
                          </a:ext>
                        </a:extLst>
                      </p:cNvPr>
                      <p:cNvSpPr/>
                      <p:nvPr userDrawn="1"/>
                    </p:nvSpPr>
                    <p:spPr>
                      <a:xfrm>
                        <a:off x="5853364" y="7324090"/>
                        <a:ext cx="1280160" cy="12801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7" name="Oval 176">
                      <a:extLst>
                        <a:ext uri="{FF2B5EF4-FFF2-40B4-BE49-F238E27FC236}">
                          <a16:creationId xmlns:a16="http://schemas.microsoft.com/office/drawing/2014/main" id="{466DB0E2-4B80-4A09-8BCA-9432E1E1DAE3}"/>
                        </a:ext>
                      </a:extLst>
                    </p:cNvPr>
                    <p:cNvSpPr/>
                    <p:nvPr userDrawn="1"/>
                  </p:nvSpPr>
                  <p:spPr>
                    <a:xfrm>
                      <a:off x="5731328" y="7516191"/>
                      <a:ext cx="1143000" cy="11430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4" name="Oval 173">
                    <a:extLst>
                      <a:ext uri="{FF2B5EF4-FFF2-40B4-BE49-F238E27FC236}">
                        <a16:creationId xmlns:a16="http://schemas.microsoft.com/office/drawing/2014/main" id="{20D2F087-D77F-4913-922E-014FB9DEE63E}"/>
                      </a:ext>
                    </a:extLst>
                  </p:cNvPr>
                  <p:cNvSpPr/>
                  <p:nvPr userDrawn="1"/>
                </p:nvSpPr>
                <p:spPr>
                  <a:xfrm>
                    <a:off x="5799908" y="7584771"/>
                    <a:ext cx="1005840" cy="10058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66" name="Oval 165">
                  <a:extLst>
                    <a:ext uri="{FF2B5EF4-FFF2-40B4-BE49-F238E27FC236}">
                      <a16:creationId xmlns:a16="http://schemas.microsoft.com/office/drawing/2014/main" id="{DD44EC19-A244-4489-9CB8-0361CFBFD02F}"/>
                    </a:ext>
                  </a:extLst>
                </p:cNvPr>
                <p:cNvSpPr/>
                <p:nvPr userDrawn="1"/>
              </p:nvSpPr>
              <p:spPr>
                <a:xfrm>
                  <a:off x="5841984" y="7952850"/>
                  <a:ext cx="868680" cy="8686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7" name="Oval 166">
                  <a:extLst>
                    <a:ext uri="{FF2B5EF4-FFF2-40B4-BE49-F238E27FC236}">
                      <a16:creationId xmlns:a16="http://schemas.microsoft.com/office/drawing/2014/main" id="{C5C029E7-6D6D-4D14-8D8E-E407011AF097}"/>
                    </a:ext>
                  </a:extLst>
                </p:cNvPr>
                <p:cNvSpPr/>
                <p:nvPr userDrawn="1"/>
              </p:nvSpPr>
              <p:spPr>
                <a:xfrm>
                  <a:off x="5910564" y="8021430"/>
                  <a:ext cx="731520" cy="7315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9" name="Oval 168">
                  <a:extLst>
                    <a:ext uri="{FF2B5EF4-FFF2-40B4-BE49-F238E27FC236}">
                      <a16:creationId xmlns:a16="http://schemas.microsoft.com/office/drawing/2014/main" id="{4A74D8A7-ACD3-40A3-918D-46DF99BF9F3E}"/>
                    </a:ext>
                  </a:extLst>
                </p:cNvPr>
                <p:cNvSpPr/>
                <p:nvPr userDrawn="1"/>
              </p:nvSpPr>
              <p:spPr>
                <a:xfrm>
                  <a:off x="5979144" y="8090010"/>
                  <a:ext cx="594360" cy="5943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71" name="Oval 170">
                  <a:extLst>
                    <a:ext uri="{FF2B5EF4-FFF2-40B4-BE49-F238E27FC236}">
                      <a16:creationId xmlns:a16="http://schemas.microsoft.com/office/drawing/2014/main" id="{9C994ED9-5124-452B-986B-4782056BCFB3}"/>
                    </a:ext>
                  </a:extLst>
                </p:cNvPr>
                <p:cNvSpPr/>
                <p:nvPr userDrawn="1"/>
              </p:nvSpPr>
              <p:spPr>
                <a:xfrm>
                  <a:off x="6047724" y="8158590"/>
                  <a:ext cx="457200" cy="4572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72" name="Oval 171">
                  <a:extLst>
                    <a:ext uri="{FF2B5EF4-FFF2-40B4-BE49-F238E27FC236}">
                      <a16:creationId xmlns:a16="http://schemas.microsoft.com/office/drawing/2014/main" id="{8ADCBFB4-9F0A-40FB-A585-2728254E0A7C}"/>
                    </a:ext>
                  </a:extLst>
                </p:cNvPr>
                <p:cNvSpPr/>
                <p:nvPr userDrawn="1"/>
              </p:nvSpPr>
              <p:spPr>
                <a:xfrm>
                  <a:off x="6116304" y="8227170"/>
                  <a:ext cx="320040" cy="3200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64" name="Oval 163">
                <a:extLst>
                  <a:ext uri="{FF2B5EF4-FFF2-40B4-BE49-F238E27FC236}">
                    <a16:creationId xmlns:a16="http://schemas.microsoft.com/office/drawing/2014/main" id="{42E049E2-81A6-45F8-BA9F-DEA21400B1AD}"/>
                  </a:ext>
                </a:extLst>
              </p:cNvPr>
              <p:cNvSpPr/>
              <p:nvPr userDrawn="1"/>
            </p:nvSpPr>
            <p:spPr>
              <a:xfrm>
                <a:off x="6184884" y="8295750"/>
                <a:ext cx="182880" cy="1828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7" name="Freeform: Shape 66">
              <a:extLst>
                <a:ext uri="{FF2B5EF4-FFF2-40B4-BE49-F238E27FC236}">
                  <a16:creationId xmlns:a16="http://schemas.microsoft.com/office/drawing/2014/main" id="{75F20D6C-6085-4D3F-9186-6895908C97B9}"/>
                </a:ext>
              </a:extLst>
            </p:cNvPr>
            <p:cNvSpPr/>
            <p:nvPr userDrawn="1"/>
          </p:nvSpPr>
          <p:spPr>
            <a:xfrm rot="16200000">
              <a:off x="506891" y="5335524"/>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1" name="Rectangle 70">
              <a:extLst>
                <a:ext uri="{FF2B5EF4-FFF2-40B4-BE49-F238E27FC236}">
                  <a16:creationId xmlns:a16="http://schemas.microsoft.com/office/drawing/2014/main" id="{BC56BE23-DE49-4D55-A6A0-DFE2A870120D}"/>
                </a:ext>
              </a:extLst>
            </p:cNvPr>
            <p:cNvSpPr/>
            <p:nvPr userDrawn="1"/>
          </p:nvSpPr>
          <p:spPr>
            <a:xfrm>
              <a:off x="2028658" y="6089528"/>
              <a:ext cx="2049251" cy="7684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a:extLst>
                <a:ext uri="{FF2B5EF4-FFF2-40B4-BE49-F238E27FC236}">
                  <a16:creationId xmlns:a16="http://schemas.microsoft.com/office/drawing/2014/main" id="{BCF3BD55-FF25-4CA9-8016-81AEB8AA43E8}"/>
                </a:ext>
              </a:extLst>
            </p:cNvPr>
            <p:cNvSpPr/>
            <p:nvPr userDrawn="1"/>
          </p:nvSpPr>
          <p:spPr>
            <a:xfrm>
              <a:off x="3838078" y="1859479"/>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7" name="Straight Connector 76">
              <a:extLst>
                <a:ext uri="{FF2B5EF4-FFF2-40B4-BE49-F238E27FC236}">
                  <a16:creationId xmlns:a16="http://schemas.microsoft.com/office/drawing/2014/main" id="{DE09EA6C-7AC2-47BE-95B8-4D3412867BA5}"/>
                </a:ext>
              </a:extLst>
            </p:cNvPr>
            <p:cNvCxnSpPr>
              <a:cxnSpLocks/>
            </p:cNvCxnSpPr>
            <p:nvPr userDrawn="1"/>
          </p:nvCxnSpPr>
          <p:spPr>
            <a:xfrm flipV="1">
              <a:off x="0" y="1990665"/>
              <a:ext cx="4023360" cy="33894"/>
            </a:xfrm>
            <a:prstGeom prst="line">
              <a:avLst/>
            </a:prstGeom>
            <a:ln w="508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974771" y="576943"/>
            <a:ext cx="6449786" cy="2785508"/>
          </a:xfrm>
        </p:spPr>
        <p:txBody>
          <a:bodyPr anchor="b">
            <a:normAutofit/>
          </a:bodyPr>
          <a:lstStyle>
            <a:lvl1pPr algn="l">
              <a:defRPr sz="4800" cap="all" baseline="0">
                <a:solidFill>
                  <a:schemeClr val="tx2"/>
                </a:solidFill>
              </a:defRPr>
            </a:lvl1pPr>
          </a:lstStyle>
          <a:p>
            <a:r>
              <a:rPr lang="en-US" dirty="0"/>
              <a:t>Click to ADD TITLE</a:t>
            </a:r>
          </a:p>
        </p:txBody>
      </p:sp>
      <p:sp>
        <p:nvSpPr>
          <p:cNvPr id="3" name="Subtitle 2">
            <a:extLst>
              <a:ext uri="{FF2B5EF4-FFF2-40B4-BE49-F238E27FC236}">
                <a16:creationId xmlns:a16="http://schemas.microsoft.com/office/drawing/2014/main" id="{EB00591F-8CE8-B626-C81A-6C960B2BAECA}"/>
              </a:ext>
            </a:extLst>
          </p:cNvPr>
          <p:cNvSpPr>
            <a:spLocks noGrp="1"/>
          </p:cNvSpPr>
          <p:nvPr>
            <p:ph type="subTitle" idx="1" hasCustomPrompt="1"/>
          </p:nvPr>
        </p:nvSpPr>
        <p:spPr>
          <a:xfrm>
            <a:off x="4974772" y="3373686"/>
            <a:ext cx="6449785" cy="1029586"/>
          </a:xfrm>
        </p:spPr>
        <p:txBody>
          <a:bodyPr>
            <a:normAutofit/>
          </a:bodyPr>
          <a:lstStyle>
            <a:lvl1pPr marL="0" indent="0" algn="l">
              <a:lnSpc>
                <a:spcPct val="150000"/>
              </a:lnSpc>
              <a:spcBef>
                <a:spcPts val="0"/>
              </a:spcBef>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92" name="Date Placeholder 3">
            <a:extLst>
              <a:ext uri="{FF2B5EF4-FFF2-40B4-BE49-F238E27FC236}">
                <a16:creationId xmlns:a16="http://schemas.microsoft.com/office/drawing/2014/main" id="{2837477B-3D20-4982-86AF-91100FE408D3}"/>
              </a:ext>
            </a:extLst>
          </p:cNvPr>
          <p:cNvSpPr>
            <a:spLocks noGrp="1"/>
          </p:cNvSpPr>
          <p:nvPr>
            <p:ph type="dt" sz="half" idx="10"/>
          </p:nvPr>
        </p:nvSpPr>
        <p:spPr>
          <a:xfrm>
            <a:off x="7519821" y="6353175"/>
            <a:ext cx="1097280" cy="365125"/>
          </a:xfrm>
        </p:spPr>
        <p:txBody>
          <a:bodyPr/>
          <a:lstStyle>
            <a:lvl1pPr>
              <a:defRPr>
                <a:solidFill>
                  <a:schemeClr val="bg1"/>
                </a:solidFill>
              </a:defRPr>
            </a:lvl1pPr>
          </a:lstStyle>
          <a:p>
            <a:fld id="{846CE7D5-CF57-46EF-B807-FDD0502418D4}" type="datetimeFigureOut">
              <a:rPr lang="en-GB" smtClean="0"/>
              <a:t>18/06/2025</a:t>
            </a:fld>
            <a:endParaRPr lang="en-GB"/>
          </a:p>
        </p:txBody>
      </p:sp>
      <p:sp>
        <p:nvSpPr>
          <p:cNvPr id="193" name="Footer Placeholder 4">
            <a:extLst>
              <a:ext uri="{FF2B5EF4-FFF2-40B4-BE49-F238E27FC236}">
                <a16:creationId xmlns:a16="http://schemas.microsoft.com/office/drawing/2014/main" id="{B6E38A1E-AF37-4A09-9B69-65397A079362}"/>
              </a:ext>
            </a:extLst>
          </p:cNvPr>
          <p:cNvSpPr>
            <a:spLocks noGrp="1"/>
          </p:cNvSpPr>
          <p:nvPr>
            <p:ph type="ftr" sz="quarter" idx="11"/>
          </p:nvPr>
        </p:nvSpPr>
        <p:spPr>
          <a:xfrm>
            <a:off x="8727198" y="6350000"/>
            <a:ext cx="2286000" cy="365125"/>
          </a:xfrm>
        </p:spPr>
        <p:txBody>
          <a:bodyPr/>
          <a:lstStyle>
            <a:lvl1pPr>
              <a:defRPr>
                <a:solidFill>
                  <a:schemeClr val="bg1"/>
                </a:solidFill>
              </a:defRPr>
            </a:lvl1pPr>
          </a:lstStyle>
          <a:p>
            <a:endParaRPr lang="en-GB"/>
          </a:p>
        </p:txBody>
      </p:sp>
      <p:sp>
        <p:nvSpPr>
          <p:cNvPr id="194" name="Slide Number Placeholder 5">
            <a:extLst>
              <a:ext uri="{FF2B5EF4-FFF2-40B4-BE49-F238E27FC236}">
                <a16:creationId xmlns:a16="http://schemas.microsoft.com/office/drawing/2014/main" id="{FB77B535-C760-4E32-8A7E-BF9AD08BBC39}"/>
              </a:ext>
            </a:extLst>
          </p:cNvPr>
          <p:cNvSpPr>
            <a:spLocks noGrp="1"/>
          </p:cNvSpPr>
          <p:nvPr>
            <p:ph type="sldNum" sz="quarter" idx="12"/>
          </p:nvPr>
        </p:nvSpPr>
        <p:spPr>
          <a:xfrm>
            <a:off x="11123295" y="6352847"/>
            <a:ext cx="457200" cy="365125"/>
          </a:xfrm>
        </p:spPr>
        <p:txBody>
          <a:bodyPr/>
          <a:lstStyle>
            <a:lvl1pPr>
              <a:defRPr>
                <a:solidFill>
                  <a:schemeClr val="bg1"/>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1694047999"/>
      </p:ext>
    </p:extLst>
  </p:cSld>
  <p:clrMapOvr>
    <a:masterClrMapping/>
  </p:clrMapOvr>
  <p:extLst>
    <p:ext uri="{DCECCB84-F9BA-43D5-87BE-67443E8EF086}">
      <p15:sldGuideLst xmlns:p15="http://schemas.microsoft.com/office/powerpoint/2012/main">
        <p15:guide id="1" orient="horz" pos="1080">
          <p15:clr>
            <a:srgbClr val="FBAE40"/>
          </p15:clr>
        </p15:guide>
        <p15:guide id="2" orient="horz" pos="2160">
          <p15:clr>
            <a:srgbClr val="FBAE40"/>
          </p15:clr>
        </p15:guide>
        <p15:guide id="3" orient="horz" pos="3240">
          <p15:clr>
            <a:srgbClr val="FBAE40"/>
          </p15:clr>
        </p15:guide>
        <p15:guide id="4" orient="horz" pos="225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wo Content 1">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771736" y="896112"/>
            <a:ext cx="9389288" cy="1362456"/>
          </a:xfrm>
        </p:spPr>
        <p:txBody>
          <a:bodyPr anchor="t" anchorCtr="0"/>
          <a:lstStyle>
            <a:lvl1pPr>
              <a:defRPr cap="all" baseline="0">
                <a:solidFill>
                  <a:schemeClr val="accent1"/>
                </a:solidFill>
              </a:defRPr>
            </a:lvl1pPr>
          </a:lstStyle>
          <a:p>
            <a:r>
              <a:rPr lang="en-US" dirty="0"/>
              <a:t>CLICK TO ADD TITLE</a:t>
            </a:r>
          </a:p>
        </p:txBody>
      </p:sp>
      <p:grpSp>
        <p:nvGrpSpPr>
          <p:cNvPr id="5" name="Group 4">
            <a:extLst>
              <a:ext uri="{FF2B5EF4-FFF2-40B4-BE49-F238E27FC236}">
                <a16:creationId xmlns:a16="http://schemas.microsoft.com/office/drawing/2014/main" id="{E88DF45F-9FEA-47BE-AC15-52BE148E1814}"/>
              </a:ext>
              <a:ext uri="{C183D7F6-B498-43B3-948B-1728B52AA6E4}">
                <adec:decorative xmlns:adec="http://schemas.microsoft.com/office/drawing/2017/decorative" val="1"/>
              </a:ext>
            </a:extLst>
          </p:cNvPr>
          <p:cNvGrpSpPr/>
          <p:nvPr/>
        </p:nvGrpSpPr>
        <p:grpSpPr>
          <a:xfrm>
            <a:off x="11239499" y="0"/>
            <a:ext cx="1015984" cy="6858000"/>
            <a:chOff x="11239499" y="0"/>
            <a:chExt cx="1015984" cy="6858000"/>
          </a:xfrm>
        </p:grpSpPr>
        <p:sp>
          <p:nvSpPr>
            <p:cNvPr id="8" name="Rectangle 7">
              <a:extLst>
                <a:ext uri="{FF2B5EF4-FFF2-40B4-BE49-F238E27FC236}">
                  <a16:creationId xmlns:a16="http://schemas.microsoft.com/office/drawing/2014/main" id="{9C51E8B0-FB58-4BB5-9CDA-4A1B4DBC5E90}"/>
                </a:ext>
              </a:extLst>
            </p:cNvPr>
            <p:cNvSpPr/>
            <p:nvPr userDrawn="1"/>
          </p:nvSpPr>
          <p:spPr>
            <a:xfrm>
              <a:off x="11240499" y="4828032"/>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3548A0B2-480B-4F04-B7B5-67A328B174D1}"/>
                </a:ext>
              </a:extLst>
            </p:cNvPr>
            <p:cNvSpPr/>
            <p:nvPr userDrawn="1"/>
          </p:nvSpPr>
          <p:spPr>
            <a:xfrm>
              <a:off x="11240499"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0A19E0-B2DF-4E35-AD7A-80B5C429C6C1}"/>
                </a:ext>
              </a:extLst>
            </p:cNvPr>
            <p:cNvSpPr/>
            <p:nvPr userDrawn="1"/>
          </p:nvSpPr>
          <p:spPr>
            <a:xfrm>
              <a:off x="11240499"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A black and white striped pattern&#10;&#10;Description automatically generated with low confidence">
              <a:extLst>
                <a:ext uri="{FF2B5EF4-FFF2-40B4-BE49-F238E27FC236}">
                  <a16:creationId xmlns:a16="http://schemas.microsoft.com/office/drawing/2014/main" id="{9C1C8F39-77F2-4753-A57A-2FD46715F2A6}"/>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10777681" y="552957"/>
              <a:ext cx="1828800" cy="905164"/>
            </a:xfrm>
            <a:prstGeom prst="rect">
              <a:avLst/>
            </a:prstGeom>
          </p:spPr>
        </p:pic>
        <p:sp>
          <p:nvSpPr>
            <p:cNvPr id="14" name="Rectangle 13">
              <a:extLst>
                <a:ext uri="{FF2B5EF4-FFF2-40B4-BE49-F238E27FC236}">
                  <a16:creationId xmlns:a16="http://schemas.microsoft.com/office/drawing/2014/main" id="{0A6AF7B2-2B49-4313-AA4E-3FD77CF46A04}"/>
                </a:ext>
              </a:extLst>
            </p:cNvPr>
            <p:cNvSpPr/>
            <p:nvPr userDrawn="1"/>
          </p:nvSpPr>
          <p:spPr>
            <a:xfrm>
              <a:off x="11240499"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Graphic 25">
              <a:extLst>
                <a:ext uri="{FF2B5EF4-FFF2-40B4-BE49-F238E27FC236}">
                  <a16:creationId xmlns:a16="http://schemas.microsoft.com/office/drawing/2014/main" id="{E9AA5A01-9E59-4C92-9634-32DB51F918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6200000">
              <a:off x="10880040" y="5394960"/>
              <a:ext cx="1828800" cy="914400"/>
            </a:xfrm>
            <a:prstGeom prst="rect">
              <a:avLst/>
            </a:prstGeom>
          </p:spPr>
        </p:pic>
        <p:sp>
          <p:nvSpPr>
            <p:cNvPr id="16" name="Freeform: Shape 15">
              <a:extLst>
                <a:ext uri="{FF2B5EF4-FFF2-40B4-BE49-F238E27FC236}">
                  <a16:creationId xmlns:a16="http://schemas.microsoft.com/office/drawing/2014/main" id="{1D3A8643-F793-41FD-AA08-DC814719C40C}"/>
                </a:ext>
              </a:extLst>
            </p:cNvPr>
            <p:cNvSpPr/>
            <p:nvPr userDrawn="1"/>
          </p:nvSpPr>
          <p:spPr>
            <a:xfrm>
              <a:off x="11250235" y="4949368"/>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31" name="Graphic 30">
              <a:extLst>
                <a:ext uri="{FF2B5EF4-FFF2-40B4-BE49-F238E27FC236}">
                  <a16:creationId xmlns:a16="http://schemas.microsoft.com/office/drawing/2014/main" id="{F50D01F0-AD27-490F-8044-37B2D9E23326}"/>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5400000">
              <a:off x="10793035" y="3391083"/>
              <a:ext cx="1828800" cy="914400"/>
            </a:xfrm>
            <a:prstGeom prst="rect">
              <a:avLst/>
            </a:prstGeom>
          </p:spPr>
        </p:pic>
      </p:grpSp>
      <p:sp>
        <p:nvSpPr>
          <p:cNvPr id="32" name="Date Placeholder 3">
            <a:extLst>
              <a:ext uri="{FF2B5EF4-FFF2-40B4-BE49-F238E27FC236}">
                <a16:creationId xmlns:a16="http://schemas.microsoft.com/office/drawing/2014/main" id="{417A4AF6-C906-4001-BDD2-33E116318583}"/>
              </a:ext>
            </a:extLst>
          </p:cNvPr>
          <p:cNvSpPr>
            <a:spLocks noGrp="1"/>
          </p:cNvSpPr>
          <p:nvPr>
            <p:ph type="dt" sz="half" idx="10"/>
          </p:nvPr>
        </p:nvSpPr>
        <p:spPr>
          <a:xfrm>
            <a:off x="771735" y="6353175"/>
            <a:ext cx="1097280" cy="365125"/>
          </a:xfrm>
        </p:spPr>
        <p:txBody>
          <a:bodyPr/>
          <a:lstStyle>
            <a:lvl1pPr>
              <a:defRPr>
                <a:solidFill>
                  <a:schemeClr val="tx1">
                    <a:lumMod val="75000"/>
                    <a:lumOff val="25000"/>
                  </a:schemeClr>
                </a:solidFill>
              </a:defRPr>
            </a:lvl1pPr>
          </a:lstStyle>
          <a:p>
            <a:fld id="{846CE7D5-CF57-46EF-B807-FDD0502418D4}" type="datetimeFigureOut">
              <a:rPr lang="en-GB" smtClean="0"/>
              <a:t>18/06/2025</a:t>
            </a:fld>
            <a:endParaRPr lang="en-GB"/>
          </a:p>
        </p:txBody>
      </p:sp>
      <p:sp>
        <p:nvSpPr>
          <p:cNvPr id="33" name="Footer Placeholder 4">
            <a:extLst>
              <a:ext uri="{FF2B5EF4-FFF2-40B4-BE49-F238E27FC236}">
                <a16:creationId xmlns:a16="http://schemas.microsoft.com/office/drawing/2014/main" id="{5D94E674-98A0-4C77-80E5-084E3946B242}"/>
              </a:ext>
            </a:extLst>
          </p:cNvPr>
          <p:cNvSpPr>
            <a:spLocks noGrp="1"/>
          </p:cNvSpPr>
          <p:nvPr>
            <p:ph type="ftr" sz="quarter" idx="11"/>
          </p:nvPr>
        </p:nvSpPr>
        <p:spPr>
          <a:xfrm>
            <a:off x="5424487" y="6350000"/>
            <a:ext cx="2286000" cy="365125"/>
          </a:xfrm>
        </p:spPr>
        <p:txBody>
          <a:bodyPr/>
          <a:lstStyle>
            <a:lvl1pPr>
              <a:defRPr>
                <a:solidFill>
                  <a:schemeClr val="tx1">
                    <a:lumMod val="75000"/>
                    <a:lumOff val="25000"/>
                  </a:schemeClr>
                </a:solidFill>
              </a:defRPr>
            </a:lvl1pPr>
          </a:lstStyle>
          <a:p>
            <a:endParaRPr lang="en-GB"/>
          </a:p>
        </p:txBody>
      </p:sp>
      <p:sp>
        <p:nvSpPr>
          <p:cNvPr id="34" name="Slide Number Placeholder 5">
            <a:extLst>
              <a:ext uri="{FF2B5EF4-FFF2-40B4-BE49-F238E27FC236}">
                <a16:creationId xmlns:a16="http://schemas.microsoft.com/office/drawing/2014/main" id="{36214990-C58C-4D62-9381-40A242460690}"/>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330EA680-D336-4FF7-8B7A-9848BB0A1C32}" type="slidenum">
              <a:rPr lang="en-GB" smtClean="0"/>
              <a:t>‹#›</a:t>
            </a:fld>
            <a:endParaRPr lang="en-GB"/>
          </a:p>
        </p:txBody>
      </p:sp>
      <p:sp>
        <p:nvSpPr>
          <p:cNvPr id="6" name="Content Placeholder 2">
            <a:extLst>
              <a:ext uri="{FF2B5EF4-FFF2-40B4-BE49-F238E27FC236}">
                <a16:creationId xmlns:a16="http://schemas.microsoft.com/office/drawing/2014/main" id="{B135D7B7-20E9-ADCF-4417-B443AF3112FC}"/>
              </a:ext>
            </a:extLst>
          </p:cNvPr>
          <p:cNvSpPr>
            <a:spLocks noGrp="1"/>
          </p:cNvSpPr>
          <p:nvPr>
            <p:ph sz="half" idx="14" hasCustomPrompt="1"/>
          </p:nvPr>
        </p:nvSpPr>
        <p:spPr>
          <a:xfrm>
            <a:off x="771734" y="2590800"/>
            <a:ext cx="4515035" cy="3505200"/>
          </a:xfrm>
        </p:spPr>
        <p:txBody>
          <a:bodyPr>
            <a:normAutofit/>
          </a:bodyPr>
          <a:lstStyle>
            <a:lvl1pPr marL="0" indent="0">
              <a:lnSpc>
                <a:spcPts val="2000"/>
              </a:lnSpc>
              <a:buFont typeface="Arial" panose="020B0604020202020204" pitchFamily="34" charset="0"/>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a:extLst>
              <a:ext uri="{FF2B5EF4-FFF2-40B4-BE49-F238E27FC236}">
                <a16:creationId xmlns:a16="http://schemas.microsoft.com/office/drawing/2014/main" id="{5D4468C5-0B68-8408-80C5-F8681CA98918}"/>
              </a:ext>
            </a:extLst>
          </p:cNvPr>
          <p:cNvSpPr>
            <a:spLocks noGrp="1"/>
          </p:cNvSpPr>
          <p:nvPr>
            <p:ph sz="half" idx="15" hasCustomPrompt="1"/>
          </p:nvPr>
        </p:nvSpPr>
        <p:spPr>
          <a:xfrm>
            <a:off x="5645989" y="2590800"/>
            <a:ext cx="4515035" cy="3505200"/>
          </a:xfrm>
        </p:spPr>
        <p:txBody>
          <a:bodyPr>
            <a:normAutofit/>
          </a:bodyPr>
          <a:lstStyle>
            <a:lvl1pPr marL="0" indent="0">
              <a:lnSpc>
                <a:spcPts val="2000"/>
              </a:lnSpc>
              <a:buFont typeface="Arial" panose="020B0604020202020204" pitchFamily="34" charset="0"/>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57832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wo Content 2">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26" name="Graphic 25">
            <a:extLst>
              <a:ext uri="{FF2B5EF4-FFF2-40B4-BE49-F238E27FC236}">
                <a16:creationId xmlns:a16="http://schemas.microsoft.com/office/drawing/2014/main" id="{E1BC9BFE-80C0-4DA9-92DB-070C41E412BC}"/>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8097646">
            <a:off x="403102" y="-983359"/>
            <a:ext cx="2029968" cy="2029968"/>
          </a:xfrm>
          <a:prstGeom prst="rect">
            <a:avLst/>
          </a:prstGeom>
        </p:spPr>
      </p:pic>
      <p:sp>
        <p:nvSpPr>
          <p:cNvPr id="8" name="Rectangle 23">
            <a:extLst>
              <a:ext uri="{FF2B5EF4-FFF2-40B4-BE49-F238E27FC236}">
                <a16:creationId xmlns:a16="http://schemas.microsoft.com/office/drawing/2014/main" id="{F5ED01E4-35BF-4165-86B2-E3BDFD91DEE3}"/>
              </a:ext>
              <a:ext uri="{C183D7F6-B498-43B3-948B-1728B52AA6E4}">
                <adec:decorative xmlns:adec="http://schemas.microsoft.com/office/drawing/2017/decorative" val="1"/>
              </a:ext>
            </a:extLst>
          </p:cNvPr>
          <p:cNvSpPr/>
          <p:nvPr/>
        </p:nvSpPr>
        <p:spPr>
          <a:xfrm rot="13508190">
            <a:off x="-1025089" y="458228"/>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a:extLst>
              <a:ext uri="{FF2B5EF4-FFF2-40B4-BE49-F238E27FC236}">
                <a16:creationId xmlns:a16="http://schemas.microsoft.com/office/drawing/2014/main" id="{B7E6DD28-C71B-4484-973A-D12A27730009}"/>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18902533">
            <a:off x="407892" y="1900474"/>
            <a:ext cx="2029968" cy="2029968"/>
          </a:xfrm>
          <a:prstGeom prst="rect">
            <a:avLst/>
          </a:prstGeom>
        </p:spPr>
      </p:pic>
      <p:sp>
        <p:nvSpPr>
          <p:cNvPr id="11" name="Rectangle 23">
            <a:extLst>
              <a:ext uri="{FF2B5EF4-FFF2-40B4-BE49-F238E27FC236}">
                <a16:creationId xmlns:a16="http://schemas.microsoft.com/office/drawing/2014/main" id="{AB403917-256D-4254-A12F-F8BD19470C42}"/>
              </a:ext>
              <a:ext uri="{C183D7F6-B498-43B3-948B-1728B52AA6E4}">
                <adec:decorative xmlns:adec="http://schemas.microsoft.com/office/drawing/2017/decorative" val="1"/>
              </a:ext>
            </a:extLst>
          </p:cNvPr>
          <p:cNvSpPr/>
          <p:nvPr/>
        </p:nvSpPr>
        <p:spPr>
          <a:xfrm rot="18900000">
            <a:off x="413443" y="1923515"/>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Graphic 11">
            <a:extLst>
              <a:ext uri="{FF2B5EF4-FFF2-40B4-BE49-F238E27FC236}">
                <a16:creationId xmlns:a16="http://schemas.microsoft.com/office/drawing/2014/main" id="{EB06A536-5FCB-4761-9EFF-D54BE44B1FD9}"/>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2708786">
            <a:off x="-1021285" y="3355869"/>
            <a:ext cx="2029968" cy="2029968"/>
          </a:xfrm>
          <a:prstGeom prst="rect">
            <a:avLst/>
          </a:prstGeom>
        </p:spPr>
      </p:pic>
      <p:pic>
        <p:nvPicPr>
          <p:cNvPr id="13" name="Graphic 12">
            <a:extLst>
              <a:ext uri="{FF2B5EF4-FFF2-40B4-BE49-F238E27FC236}">
                <a16:creationId xmlns:a16="http://schemas.microsoft.com/office/drawing/2014/main" id="{3B73C61F-3D48-4791-8280-D98D2C01E0C1}"/>
              </a:ext>
              <a:ext uri="{C183D7F6-B498-43B3-948B-1728B52AA6E4}">
                <adec:decorative xmlns:adec="http://schemas.microsoft.com/office/drawing/2017/decorative" val="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13489227">
            <a:off x="1859807" y="3357927"/>
            <a:ext cx="2029968" cy="2029968"/>
          </a:xfrm>
          <a:prstGeom prst="rect">
            <a:avLst/>
          </a:prstGeom>
        </p:spPr>
      </p:pic>
      <p:grpSp>
        <p:nvGrpSpPr>
          <p:cNvPr id="21" name="Group 20">
            <a:extLst>
              <a:ext uri="{FF2B5EF4-FFF2-40B4-BE49-F238E27FC236}">
                <a16:creationId xmlns:a16="http://schemas.microsoft.com/office/drawing/2014/main" id="{94213EEF-F759-4045-9F53-49C1B4ECED53}"/>
              </a:ext>
              <a:ext uri="{C183D7F6-B498-43B3-948B-1728B52AA6E4}">
                <adec:decorative xmlns:adec="http://schemas.microsoft.com/office/drawing/2017/decorative" val="1"/>
              </a:ext>
            </a:extLst>
          </p:cNvPr>
          <p:cNvGrpSpPr/>
          <p:nvPr/>
        </p:nvGrpSpPr>
        <p:grpSpPr>
          <a:xfrm>
            <a:off x="-7411" y="5806395"/>
            <a:ext cx="2870810" cy="1000774"/>
            <a:chOff x="-13699" y="5839164"/>
            <a:chExt cx="2862790" cy="1000774"/>
          </a:xfrm>
        </p:grpSpPr>
        <p:sp>
          <p:nvSpPr>
            <p:cNvPr id="91" name="Freeform: Shape 90">
              <a:extLst>
                <a:ext uri="{FF2B5EF4-FFF2-40B4-BE49-F238E27FC236}">
                  <a16:creationId xmlns:a16="http://schemas.microsoft.com/office/drawing/2014/main" id="{2EA4D38A-6ACD-4296-B454-E5BD7EAC7990}"/>
                </a:ext>
              </a:extLst>
            </p:cNvPr>
            <p:cNvSpPr/>
            <p:nvPr userDrawn="1"/>
          </p:nvSpPr>
          <p:spPr>
            <a:xfrm>
              <a:off x="-13699" y="5839164"/>
              <a:ext cx="2862790" cy="28868"/>
            </a:xfrm>
            <a:custGeom>
              <a:avLst/>
              <a:gdLst>
                <a:gd name="connsiteX0" fmla="*/ 0 w 2862790"/>
                <a:gd name="connsiteY0" fmla="*/ 0 h 28868"/>
                <a:gd name="connsiteX1" fmla="*/ 2862790 w 2862790"/>
                <a:gd name="connsiteY1" fmla="*/ 0 h 28868"/>
                <a:gd name="connsiteX2" fmla="*/ 2833921 w 2862790"/>
                <a:gd name="connsiteY2" fmla="*/ 28868 h 28868"/>
                <a:gd name="connsiteX3" fmla="*/ 28868 w 2862790"/>
                <a:gd name="connsiteY3" fmla="*/ 28868 h 28868"/>
                <a:gd name="connsiteX4" fmla="*/ 0 w 286279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2790" h="28868">
                  <a:moveTo>
                    <a:pt x="0" y="0"/>
                  </a:moveTo>
                  <a:lnTo>
                    <a:pt x="2862790" y="0"/>
                  </a:lnTo>
                  <a:lnTo>
                    <a:pt x="2833921"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Freeform: Shape 89">
              <a:extLst>
                <a:ext uri="{FF2B5EF4-FFF2-40B4-BE49-F238E27FC236}">
                  <a16:creationId xmlns:a16="http://schemas.microsoft.com/office/drawing/2014/main" id="{74E32D04-F635-443B-B642-A509F0473CB5}"/>
                </a:ext>
              </a:extLst>
            </p:cNvPr>
            <p:cNvSpPr/>
            <p:nvPr userDrawn="1"/>
          </p:nvSpPr>
          <p:spPr>
            <a:xfrm>
              <a:off x="47246" y="5900109"/>
              <a:ext cx="2740900" cy="28868"/>
            </a:xfrm>
            <a:custGeom>
              <a:avLst/>
              <a:gdLst>
                <a:gd name="connsiteX0" fmla="*/ 0 w 2740900"/>
                <a:gd name="connsiteY0" fmla="*/ 0 h 28868"/>
                <a:gd name="connsiteX1" fmla="*/ 2740900 w 2740900"/>
                <a:gd name="connsiteY1" fmla="*/ 0 h 28868"/>
                <a:gd name="connsiteX2" fmla="*/ 2712032 w 2740900"/>
                <a:gd name="connsiteY2" fmla="*/ 28868 h 28868"/>
                <a:gd name="connsiteX3" fmla="*/ 28868 w 2740900"/>
                <a:gd name="connsiteY3" fmla="*/ 28868 h 28868"/>
                <a:gd name="connsiteX4" fmla="*/ 0 w 274090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0900" h="28868">
                  <a:moveTo>
                    <a:pt x="0" y="0"/>
                  </a:moveTo>
                  <a:lnTo>
                    <a:pt x="2740900" y="0"/>
                  </a:lnTo>
                  <a:lnTo>
                    <a:pt x="2712032"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9" name="Freeform: Shape 88">
              <a:extLst>
                <a:ext uri="{FF2B5EF4-FFF2-40B4-BE49-F238E27FC236}">
                  <a16:creationId xmlns:a16="http://schemas.microsoft.com/office/drawing/2014/main" id="{C95F7659-0C0B-4798-8392-E6B36B62DEA4}"/>
                </a:ext>
              </a:extLst>
            </p:cNvPr>
            <p:cNvSpPr/>
            <p:nvPr userDrawn="1"/>
          </p:nvSpPr>
          <p:spPr>
            <a:xfrm>
              <a:off x="108992" y="5960251"/>
              <a:ext cx="2619012" cy="29671"/>
            </a:xfrm>
            <a:custGeom>
              <a:avLst/>
              <a:gdLst>
                <a:gd name="connsiteX0" fmla="*/ 0 w 2619012"/>
                <a:gd name="connsiteY0" fmla="*/ 0 h 29671"/>
                <a:gd name="connsiteX1" fmla="*/ 2619012 w 2619012"/>
                <a:gd name="connsiteY1" fmla="*/ 0 h 29671"/>
                <a:gd name="connsiteX2" fmla="*/ 2590143 w 2619012"/>
                <a:gd name="connsiteY2" fmla="*/ 28868 h 29671"/>
                <a:gd name="connsiteX3" fmla="*/ 28067 w 2619012"/>
                <a:gd name="connsiteY3" fmla="*/ 29671 h 29671"/>
                <a:gd name="connsiteX4" fmla="*/ 28869 w 2619012"/>
                <a:gd name="connsiteY4" fmla="*/ 28869 h 29671"/>
                <a:gd name="connsiteX5" fmla="*/ 0 w 2619012"/>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9012" h="29671">
                  <a:moveTo>
                    <a:pt x="0" y="0"/>
                  </a:moveTo>
                  <a:lnTo>
                    <a:pt x="2619012" y="0"/>
                  </a:lnTo>
                  <a:lnTo>
                    <a:pt x="2590143" y="28868"/>
                  </a:lnTo>
                  <a:lnTo>
                    <a:pt x="28067" y="29671"/>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8" name="Freeform: Shape 87">
              <a:extLst>
                <a:ext uri="{FF2B5EF4-FFF2-40B4-BE49-F238E27FC236}">
                  <a16:creationId xmlns:a16="http://schemas.microsoft.com/office/drawing/2014/main" id="{ABB69ABA-A9D2-4649-A1AB-E12AA2D2C8E7}"/>
                </a:ext>
              </a:extLst>
            </p:cNvPr>
            <p:cNvSpPr/>
            <p:nvPr userDrawn="1"/>
          </p:nvSpPr>
          <p:spPr>
            <a:xfrm>
              <a:off x="169937" y="6021196"/>
              <a:ext cx="2497122" cy="29670"/>
            </a:xfrm>
            <a:custGeom>
              <a:avLst/>
              <a:gdLst>
                <a:gd name="connsiteX0" fmla="*/ 0 w 2497122"/>
                <a:gd name="connsiteY0" fmla="*/ 0 h 29670"/>
                <a:gd name="connsiteX1" fmla="*/ 2497122 w 2497122"/>
                <a:gd name="connsiteY1" fmla="*/ 0 h 29670"/>
                <a:gd name="connsiteX2" fmla="*/ 2468254 w 2497122"/>
                <a:gd name="connsiteY2" fmla="*/ 28868 h 29670"/>
                <a:gd name="connsiteX3" fmla="*/ 28066 w 2497122"/>
                <a:gd name="connsiteY3" fmla="*/ 29670 h 29670"/>
                <a:gd name="connsiteX4" fmla="*/ 28868 w 2497122"/>
                <a:gd name="connsiteY4" fmla="*/ 28868 h 29670"/>
                <a:gd name="connsiteX5" fmla="*/ 0 w 2497122"/>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122" h="29670">
                  <a:moveTo>
                    <a:pt x="0" y="0"/>
                  </a:moveTo>
                  <a:lnTo>
                    <a:pt x="2497122" y="0"/>
                  </a:lnTo>
                  <a:lnTo>
                    <a:pt x="2468254"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7" name="Freeform: Shape 86">
              <a:extLst>
                <a:ext uri="{FF2B5EF4-FFF2-40B4-BE49-F238E27FC236}">
                  <a16:creationId xmlns:a16="http://schemas.microsoft.com/office/drawing/2014/main" id="{8B88CE23-E34F-470C-8C56-46C08322365F}"/>
                </a:ext>
              </a:extLst>
            </p:cNvPr>
            <p:cNvSpPr/>
            <p:nvPr userDrawn="1"/>
          </p:nvSpPr>
          <p:spPr>
            <a:xfrm>
              <a:off x="229279" y="6082140"/>
              <a:ext cx="2376837" cy="28869"/>
            </a:xfrm>
            <a:custGeom>
              <a:avLst/>
              <a:gdLst>
                <a:gd name="connsiteX0" fmla="*/ 0 w 2376837"/>
                <a:gd name="connsiteY0" fmla="*/ 0 h 28869"/>
                <a:gd name="connsiteX1" fmla="*/ 2376837 w 2376837"/>
                <a:gd name="connsiteY1" fmla="*/ 0 h 28869"/>
                <a:gd name="connsiteX2" fmla="*/ 2347968 w 2376837"/>
                <a:gd name="connsiteY2" fmla="*/ 28868 h 28869"/>
                <a:gd name="connsiteX3" fmla="*/ 28868 w 2376837"/>
                <a:gd name="connsiteY3" fmla="*/ 28869 h 28869"/>
                <a:gd name="connsiteX4" fmla="*/ 0 w 2376837"/>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837" h="28869">
                  <a:moveTo>
                    <a:pt x="0" y="0"/>
                  </a:moveTo>
                  <a:lnTo>
                    <a:pt x="2376837" y="0"/>
                  </a:lnTo>
                  <a:lnTo>
                    <a:pt x="2347968"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6" name="Freeform: Shape 85">
              <a:extLst>
                <a:ext uri="{FF2B5EF4-FFF2-40B4-BE49-F238E27FC236}">
                  <a16:creationId xmlns:a16="http://schemas.microsoft.com/office/drawing/2014/main" id="{75BCEDE2-961E-42E0-AF9C-3D070C974007}"/>
                </a:ext>
              </a:extLst>
            </p:cNvPr>
            <p:cNvSpPr/>
            <p:nvPr userDrawn="1"/>
          </p:nvSpPr>
          <p:spPr>
            <a:xfrm>
              <a:off x="290222" y="6143085"/>
              <a:ext cx="2254948" cy="28868"/>
            </a:xfrm>
            <a:custGeom>
              <a:avLst/>
              <a:gdLst>
                <a:gd name="connsiteX0" fmla="*/ 0 w 2254948"/>
                <a:gd name="connsiteY0" fmla="*/ 0 h 28868"/>
                <a:gd name="connsiteX1" fmla="*/ 2254948 w 2254948"/>
                <a:gd name="connsiteY1" fmla="*/ 0 h 28868"/>
                <a:gd name="connsiteX2" fmla="*/ 2226080 w 2254948"/>
                <a:gd name="connsiteY2" fmla="*/ 28868 h 28868"/>
                <a:gd name="connsiteX3" fmla="*/ 28868 w 2254948"/>
                <a:gd name="connsiteY3" fmla="*/ 28868 h 28868"/>
                <a:gd name="connsiteX4" fmla="*/ 0 w 2254948"/>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4948" h="28868">
                  <a:moveTo>
                    <a:pt x="0" y="0"/>
                  </a:moveTo>
                  <a:lnTo>
                    <a:pt x="2254948" y="0"/>
                  </a:lnTo>
                  <a:lnTo>
                    <a:pt x="2226080"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5" name="Freeform: Shape 84">
              <a:extLst>
                <a:ext uri="{FF2B5EF4-FFF2-40B4-BE49-F238E27FC236}">
                  <a16:creationId xmlns:a16="http://schemas.microsoft.com/office/drawing/2014/main" id="{FB930397-7A2A-4C50-9EC9-7E3107D065D2}"/>
                </a:ext>
              </a:extLst>
            </p:cNvPr>
            <p:cNvSpPr/>
            <p:nvPr userDrawn="1"/>
          </p:nvSpPr>
          <p:spPr>
            <a:xfrm>
              <a:off x="351970" y="6203227"/>
              <a:ext cx="2133059" cy="29671"/>
            </a:xfrm>
            <a:custGeom>
              <a:avLst/>
              <a:gdLst>
                <a:gd name="connsiteX0" fmla="*/ 2133059 w 2133059"/>
                <a:gd name="connsiteY0" fmla="*/ 0 h 29671"/>
                <a:gd name="connsiteX1" fmla="*/ 2104190 w 2133059"/>
                <a:gd name="connsiteY1" fmla="*/ 28869 h 29671"/>
                <a:gd name="connsiteX2" fmla="*/ 28066 w 2133059"/>
                <a:gd name="connsiteY2" fmla="*/ 29671 h 29671"/>
                <a:gd name="connsiteX3" fmla="*/ 28868 w 2133059"/>
                <a:gd name="connsiteY3" fmla="*/ 28869 h 29671"/>
                <a:gd name="connsiteX4" fmla="*/ 0 w 2133059"/>
                <a:gd name="connsiteY4" fmla="*/ 1 h 29671"/>
                <a:gd name="connsiteX5" fmla="*/ 2133059 w 2133059"/>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3059" h="29671">
                  <a:moveTo>
                    <a:pt x="2133059" y="0"/>
                  </a:moveTo>
                  <a:lnTo>
                    <a:pt x="2104190" y="28869"/>
                  </a:lnTo>
                  <a:lnTo>
                    <a:pt x="28066" y="29671"/>
                  </a:lnTo>
                  <a:lnTo>
                    <a:pt x="28868" y="28869"/>
                  </a:lnTo>
                  <a:lnTo>
                    <a:pt x="0" y="1"/>
                  </a:lnTo>
                  <a:lnTo>
                    <a:pt x="213305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4" name="Freeform: Shape 83">
              <a:extLst>
                <a:ext uri="{FF2B5EF4-FFF2-40B4-BE49-F238E27FC236}">
                  <a16:creationId xmlns:a16="http://schemas.microsoft.com/office/drawing/2014/main" id="{8CA98174-D81B-4241-92F9-D0D2028FFEA9}"/>
                </a:ext>
              </a:extLst>
            </p:cNvPr>
            <p:cNvSpPr/>
            <p:nvPr userDrawn="1"/>
          </p:nvSpPr>
          <p:spPr>
            <a:xfrm>
              <a:off x="411310" y="6264172"/>
              <a:ext cx="2012774" cy="28868"/>
            </a:xfrm>
            <a:custGeom>
              <a:avLst/>
              <a:gdLst>
                <a:gd name="connsiteX0" fmla="*/ 0 w 2012774"/>
                <a:gd name="connsiteY0" fmla="*/ 0 h 28868"/>
                <a:gd name="connsiteX1" fmla="*/ 2012774 w 2012774"/>
                <a:gd name="connsiteY1" fmla="*/ 0 h 28868"/>
                <a:gd name="connsiteX2" fmla="*/ 1983905 w 2012774"/>
                <a:gd name="connsiteY2" fmla="*/ 28868 h 28868"/>
                <a:gd name="connsiteX3" fmla="*/ 28868 w 2012774"/>
                <a:gd name="connsiteY3" fmla="*/ 28868 h 28868"/>
                <a:gd name="connsiteX4" fmla="*/ 0 w 201277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774" h="28868">
                  <a:moveTo>
                    <a:pt x="0" y="0"/>
                  </a:moveTo>
                  <a:lnTo>
                    <a:pt x="2012774" y="0"/>
                  </a:lnTo>
                  <a:lnTo>
                    <a:pt x="1983905"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Freeform: Shape 82">
              <a:extLst>
                <a:ext uri="{FF2B5EF4-FFF2-40B4-BE49-F238E27FC236}">
                  <a16:creationId xmlns:a16="http://schemas.microsoft.com/office/drawing/2014/main" id="{E4CE4FB8-5E60-4288-B2FA-CF9316ED449F}"/>
                </a:ext>
              </a:extLst>
            </p:cNvPr>
            <p:cNvSpPr/>
            <p:nvPr userDrawn="1"/>
          </p:nvSpPr>
          <p:spPr>
            <a:xfrm>
              <a:off x="472255" y="6325117"/>
              <a:ext cx="1890884" cy="28868"/>
            </a:xfrm>
            <a:custGeom>
              <a:avLst/>
              <a:gdLst>
                <a:gd name="connsiteX0" fmla="*/ 0 w 1890884"/>
                <a:gd name="connsiteY0" fmla="*/ 0 h 28868"/>
                <a:gd name="connsiteX1" fmla="*/ 1890884 w 1890884"/>
                <a:gd name="connsiteY1" fmla="*/ 0 h 28868"/>
                <a:gd name="connsiteX2" fmla="*/ 1862016 w 1890884"/>
                <a:gd name="connsiteY2" fmla="*/ 28868 h 28868"/>
                <a:gd name="connsiteX3" fmla="*/ 28868 w 1890884"/>
                <a:gd name="connsiteY3" fmla="*/ 28868 h 28868"/>
                <a:gd name="connsiteX4" fmla="*/ 0 w 189088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884" h="28868">
                  <a:moveTo>
                    <a:pt x="0" y="0"/>
                  </a:moveTo>
                  <a:lnTo>
                    <a:pt x="1890884" y="0"/>
                  </a:lnTo>
                  <a:lnTo>
                    <a:pt x="1862016"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2" name="Freeform: Shape 81">
              <a:extLst>
                <a:ext uri="{FF2B5EF4-FFF2-40B4-BE49-F238E27FC236}">
                  <a16:creationId xmlns:a16="http://schemas.microsoft.com/office/drawing/2014/main" id="{6F69FE5C-0AF0-42F6-A721-9E2244C967AA}"/>
                </a:ext>
              </a:extLst>
            </p:cNvPr>
            <p:cNvSpPr/>
            <p:nvPr userDrawn="1"/>
          </p:nvSpPr>
          <p:spPr>
            <a:xfrm>
              <a:off x="533199" y="6386061"/>
              <a:ext cx="1768996" cy="28869"/>
            </a:xfrm>
            <a:custGeom>
              <a:avLst/>
              <a:gdLst>
                <a:gd name="connsiteX0" fmla="*/ 0 w 1768996"/>
                <a:gd name="connsiteY0" fmla="*/ 0 h 28869"/>
                <a:gd name="connsiteX1" fmla="*/ 1768996 w 1768996"/>
                <a:gd name="connsiteY1" fmla="*/ 0 h 28869"/>
                <a:gd name="connsiteX2" fmla="*/ 1740128 w 1768996"/>
                <a:gd name="connsiteY2" fmla="*/ 28868 h 28869"/>
                <a:gd name="connsiteX3" fmla="*/ 28869 w 1768996"/>
                <a:gd name="connsiteY3" fmla="*/ 28869 h 28869"/>
                <a:gd name="connsiteX4" fmla="*/ 0 w 1768996"/>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8996" h="28869">
                  <a:moveTo>
                    <a:pt x="0" y="0"/>
                  </a:moveTo>
                  <a:lnTo>
                    <a:pt x="1768996" y="0"/>
                  </a:lnTo>
                  <a:lnTo>
                    <a:pt x="1740128"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1" name="Freeform: Shape 80">
              <a:extLst>
                <a:ext uri="{FF2B5EF4-FFF2-40B4-BE49-F238E27FC236}">
                  <a16:creationId xmlns:a16="http://schemas.microsoft.com/office/drawing/2014/main" id="{E8311083-D41B-4770-B6A9-AFA83AAF2885}"/>
                </a:ext>
              </a:extLst>
            </p:cNvPr>
            <p:cNvSpPr/>
            <p:nvPr userDrawn="1"/>
          </p:nvSpPr>
          <p:spPr>
            <a:xfrm>
              <a:off x="594946" y="6446204"/>
              <a:ext cx="1647106" cy="29670"/>
            </a:xfrm>
            <a:custGeom>
              <a:avLst/>
              <a:gdLst>
                <a:gd name="connsiteX0" fmla="*/ 0 w 1647106"/>
                <a:gd name="connsiteY0" fmla="*/ 0 h 29670"/>
                <a:gd name="connsiteX1" fmla="*/ 1647106 w 1647106"/>
                <a:gd name="connsiteY1" fmla="*/ 0 h 29670"/>
                <a:gd name="connsiteX2" fmla="*/ 1618238 w 1647106"/>
                <a:gd name="connsiteY2" fmla="*/ 28868 h 29670"/>
                <a:gd name="connsiteX3" fmla="*/ 28066 w 1647106"/>
                <a:gd name="connsiteY3" fmla="*/ 29670 h 29670"/>
                <a:gd name="connsiteX4" fmla="*/ 28868 w 1647106"/>
                <a:gd name="connsiteY4" fmla="*/ 28868 h 29670"/>
                <a:gd name="connsiteX5" fmla="*/ 0 w 1647106"/>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7106" h="29670">
                  <a:moveTo>
                    <a:pt x="0" y="0"/>
                  </a:moveTo>
                  <a:lnTo>
                    <a:pt x="1647106" y="0"/>
                  </a:lnTo>
                  <a:lnTo>
                    <a:pt x="1618238"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0" name="Freeform: Shape 79">
              <a:extLst>
                <a:ext uri="{FF2B5EF4-FFF2-40B4-BE49-F238E27FC236}">
                  <a16:creationId xmlns:a16="http://schemas.microsoft.com/office/drawing/2014/main" id="{730A62EE-9416-445D-B0B2-018F008614B8}"/>
                </a:ext>
              </a:extLst>
            </p:cNvPr>
            <p:cNvSpPr/>
            <p:nvPr userDrawn="1"/>
          </p:nvSpPr>
          <p:spPr>
            <a:xfrm>
              <a:off x="654287" y="6507148"/>
              <a:ext cx="1526821" cy="28869"/>
            </a:xfrm>
            <a:custGeom>
              <a:avLst/>
              <a:gdLst>
                <a:gd name="connsiteX0" fmla="*/ 0 w 1526821"/>
                <a:gd name="connsiteY0" fmla="*/ 0 h 28869"/>
                <a:gd name="connsiteX1" fmla="*/ 1526821 w 1526821"/>
                <a:gd name="connsiteY1" fmla="*/ 0 h 28869"/>
                <a:gd name="connsiteX2" fmla="*/ 1497952 w 1526821"/>
                <a:gd name="connsiteY2" fmla="*/ 28868 h 28869"/>
                <a:gd name="connsiteX3" fmla="*/ 28868 w 1526821"/>
                <a:gd name="connsiteY3" fmla="*/ 28869 h 28869"/>
                <a:gd name="connsiteX4" fmla="*/ 0 w 1526821"/>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6821" h="28869">
                  <a:moveTo>
                    <a:pt x="0" y="0"/>
                  </a:moveTo>
                  <a:lnTo>
                    <a:pt x="1526821" y="0"/>
                  </a:lnTo>
                  <a:lnTo>
                    <a:pt x="1497952"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9" name="Freeform: Shape 78">
              <a:extLst>
                <a:ext uri="{FF2B5EF4-FFF2-40B4-BE49-F238E27FC236}">
                  <a16:creationId xmlns:a16="http://schemas.microsoft.com/office/drawing/2014/main" id="{4A92E211-EBEF-4E62-97FD-46ECC42436DF}"/>
                </a:ext>
              </a:extLst>
            </p:cNvPr>
            <p:cNvSpPr/>
            <p:nvPr userDrawn="1"/>
          </p:nvSpPr>
          <p:spPr>
            <a:xfrm>
              <a:off x="715231" y="6568093"/>
              <a:ext cx="1404932" cy="28868"/>
            </a:xfrm>
            <a:custGeom>
              <a:avLst/>
              <a:gdLst>
                <a:gd name="connsiteX0" fmla="*/ 0 w 1404932"/>
                <a:gd name="connsiteY0" fmla="*/ 0 h 28868"/>
                <a:gd name="connsiteX1" fmla="*/ 1404932 w 1404932"/>
                <a:gd name="connsiteY1" fmla="*/ 0 h 28868"/>
                <a:gd name="connsiteX2" fmla="*/ 1376064 w 1404932"/>
                <a:gd name="connsiteY2" fmla="*/ 28868 h 28868"/>
                <a:gd name="connsiteX3" fmla="*/ 28868 w 1404932"/>
                <a:gd name="connsiteY3" fmla="*/ 28868 h 28868"/>
                <a:gd name="connsiteX4" fmla="*/ 0 w 1404932"/>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4932" h="28868">
                  <a:moveTo>
                    <a:pt x="0" y="0"/>
                  </a:moveTo>
                  <a:lnTo>
                    <a:pt x="1404932" y="0"/>
                  </a:lnTo>
                  <a:lnTo>
                    <a:pt x="1376064"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8" name="Freeform: Shape 77">
              <a:extLst>
                <a:ext uri="{FF2B5EF4-FFF2-40B4-BE49-F238E27FC236}">
                  <a16:creationId xmlns:a16="http://schemas.microsoft.com/office/drawing/2014/main" id="{CC8A63A1-564C-478A-B490-96E1C76014CC}"/>
                </a:ext>
              </a:extLst>
            </p:cNvPr>
            <p:cNvSpPr/>
            <p:nvPr userDrawn="1"/>
          </p:nvSpPr>
          <p:spPr>
            <a:xfrm>
              <a:off x="776977" y="6628235"/>
              <a:ext cx="1283044" cy="29671"/>
            </a:xfrm>
            <a:custGeom>
              <a:avLst/>
              <a:gdLst>
                <a:gd name="connsiteX0" fmla="*/ 1283044 w 1283044"/>
                <a:gd name="connsiteY0" fmla="*/ 0 h 29671"/>
                <a:gd name="connsiteX1" fmla="*/ 1254175 w 1283044"/>
                <a:gd name="connsiteY1" fmla="*/ 28869 h 29671"/>
                <a:gd name="connsiteX2" fmla="*/ 28067 w 1283044"/>
                <a:gd name="connsiteY2" fmla="*/ 29671 h 29671"/>
                <a:gd name="connsiteX3" fmla="*/ 28869 w 1283044"/>
                <a:gd name="connsiteY3" fmla="*/ 28869 h 29671"/>
                <a:gd name="connsiteX4" fmla="*/ 0 w 1283044"/>
                <a:gd name="connsiteY4" fmla="*/ 1 h 29671"/>
                <a:gd name="connsiteX5" fmla="*/ 1283044 w 1283044"/>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3044" h="29671">
                  <a:moveTo>
                    <a:pt x="1283044" y="0"/>
                  </a:moveTo>
                  <a:lnTo>
                    <a:pt x="1254175" y="28869"/>
                  </a:lnTo>
                  <a:lnTo>
                    <a:pt x="28067" y="29671"/>
                  </a:lnTo>
                  <a:lnTo>
                    <a:pt x="28869" y="28869"/>
                  </a:lnTo>
                  <a:lnTo>
                    <a:pt x="0" y="1"/>
                  </a:lnTo>
                  <a:lnTo>
                    <a:pt x="1283044"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7" name="Freeform: Shape 76">
              <a:extLst>
                <a:ext uri="{FF2B5EF4-FFF2-40B4-BE49-F238E27FC236}">
                  <a16:creationId xmlns:a16="http://schemas.microsoft.com/office/drawing/2014/main" id="{4162FC41-462F-4E99-AACA-F5B9C804FB14}"/>
                </a:ext>
              </a:extLst>
            </p:cNvPr>
            <p:cNvSpPr/>
            <p:nvPr userDrawn="1"/>
          </p:nvSpPr>
          <p:spPr>
            <a:xfrm>
              <a:off x="837922" y="6689180"/>
              <a:ext cx="1161154" cy="29670"/>
            </a:xfrm>
            <a:custGeom>
              <a:avLst/>
              <a:gdLst>
                <a:gd name="connsiteX0" fmla="*/ 0 w 1161154"/>
                <a:gd name="connsiteY0" fmla="*/ 0 h 29670"/>
                <a:gd name="connsiteX1" fmla="*/ 1161154 w 1161154"/>
                <a:gd name="connsiteY1" fmla="*/ 0 h 29670"/>
                <a:gd name="connsiteX2" fmla="*/ 1132285 w 1161154"/>
                <a:gd name="connsiteY2" fmla="*/ 28868 h 29670"/>
                <a:gd name="connsiteX3" fmla="*/ 28066 w 1161154"/>
                <a:gd name="connsiteY3" fmla="*/ 29670 h 29670"/>
                <a:gd name="connsiteX4" fmla="*/ 28868 w 1161154"/>
                <a:gd name="connsiteY4" fmla="*/ 28868 h 29670"/>
                <a:gd name="connsiteX5" fmla="*/ 0 w 1161154"/>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1154" h="29670">
                  <a:moveTo>
                    <a:pt x="0" y="0"/>
                  </a:moveTo>
                  <a:lnTo>
                    <a:pt x="1161154" y="0"/>
                  </a:lnTo>
                  <a:lnTo>
                    <a:pt x="1132285"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6" name="Freeform: Shape 75">
              <a:extLst>
                <a:ext uri="{FF2B5EF4-FFF2-40B4-BE49-F238E27FC236}">
                  <a16:creationId xmlns:a16="http://schemas.microsoft.com/office/drawing/2014/main" id="{1F9B61AC-B03D-4064-9DE6-9818F53F333C}"/>
                </a:ext>
              </a:extLst>
            </p:cNvPr>
            <p:cNvSpPr/>
            <p:nvPr userDrawn="1"/>
          </p:nvSpPr>
          <p:spPr>
            <a:xfrm>
              <a:off x="897263" y="6750124"/>
              <a:ext cx="1040868" cy="28869"/>
            </a:xfrm>
            <a:custGeom>
              <a:avLst/>
              <a:gdLst>
                <a:gd name="connsiteX0" fmla="*/ 0 w 1040868"/>
                <a:gd name="connsiteY0" fmla="*/ 0 h 28869"/>
                <a:gd name="connsiteX1" fmla="*/ 1040868 w 1040868"/>
                <a:gd name="connsiteY1" fmla="*/ 0 h 28869"/>
                <a:gd name="connsiteX2" fmla="*/ 1012000 w 1040868"/>
                <a:gd name="connsiteY2" fmla="*/ 28869 h 28869"/>
                <a:gd name="connsiteX3" fmla="*/ 28868 w 1040868"/>
                <a:gd name="connsiteY3" fmla="*/ 28869 h 28869"/>
                <a:gd name="connsiteX4" fmla="*/ 0 w 1040868"/>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868" h="28869">
                  <a:moveTo>
                    <a:pt x="0" y="0"/>
                  </a:moveTo>
                  <a:lnTo>
                    <a:pt x="1040868" y="0"/>
                  </a:lnTo>
                  <a:lnTo>
                    <a:pt x="1012000" y="28869"/>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3" name="Freeform: Shape 72">
              <a:extLst>
                <a:ext uri="{FF2B5EF4-FFF2-40B4-BE49-F238E27FC236}">
                  <a16:creationId xmlns:a16="http://schemas.microsoft.com/office/drawing/2014/main" id="{C104BA00-790F-438D-AC93-117E23CF2099}"/>
                </a:ext>
              </a:extLst>
            </p:cNvPr>
            <p:cNvSpPr/>
            <p:nvPr userDrawn="1"/>
          </p:nvSpPr>
          <p:spPr>
            <a:xfrm>
              <a:off x="958207" y="6811069"/>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1" name="Freeform: Shape 100">
            <a:extLst>
              <a:ext uri="{FF2B5EF4-FFF2-40B4-BE49-F238E27FC236}">
                <a16:creationId xmlns:a16="http://schemas.microsoft.com/office/drawing/2014/main" id="{788A3CD7-1915-41CF-9FB5-E6FEDCA8F19C}"/>
              </a:ext>
              <a:ext uri="{C183D7F6-B498-43B3-948B-1728B52AA6E4}">
                <adec:decorative xmlns:adec="http://schemas.microsoft.com/office/drawing/2017/decorative" val="1"/>
              </a:ext>
            </a:extLst>
          </p:cNvPr>
          <p:cNvSpPr/>
          <p:nvPr/>
        </p:nvSpPr>
        <p:spPr>
          <a:xfrm>
            <a:off x="1793659" y="5801762"/>
            <a:ext cx="1075475" cy="1058335"/>
          </a:xfrm>
          <a:custGeom>
            <a:avLst/>
            <a:gdLst>
              <a:gd name="connsiteX0" fmla="*/ 1062720 w 1062720"/>
              <a:gd name="connsiteY0" fmla="*/ 0 h 1062720"/>
              <a:gd name="connsiteX1" fmla="*/ 1062720 w 1062720"/>
              <a:gd name="connsiteY1" fmla="*/ 1062720 h 1062720"/>
              <a:gd name="connsiteX2" fmla="*/ 0 w 1062720"/>
              <a:gd name="connsiteY2" fmla="*/ 1062720 h 1062720"/>
              <a:gd name="connsiteX3" fmla="*/ 1062720 w 1062720"/>
              <a:gd name="connsiteY3" fmla="*/ 0 h 1062720"/>
            </a:gdLst>
            <a:ahLst/>
            <a:cxnLst>
              <a:cxn ang="0">
                <a:pos x="connsiteX0" y="connsiteY0"/>
              </a:cxn>
              <a:cxn ang="0">
                <a:pos x="connsiteX1" y="connsiteY1"/>
              </a:cxn>
              <a:cxn ang="0">
                <a:pos x="connsiteX2" y="connsiteY2"/>
              </a:cxn>
              <a:cxn ang="0">
                <a:pos x="connsiteX3" y="connsiteY3"/>
              </a:cxn>
            </a:cxnLst>
            <a:rect l="l" t="t" r="r" b="b"/>
            <a:pathLst>
              <a:path w="1062720" h="1062720">
                <a:moveTo>
                  <a:pt x="1062720" y="0"/>
                </a:moveTo>
                <a:lnTo>
                  <a:pt x="1062720" y="1062720"/>
                </a:lnTo>
                <a:lnTo>
                  <a:pt x="0" y="1062720"/>
                </a:lnTo>
                <a:lnTo>
                  <a:pt x="106272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3" name="Freeform: Shape 162">
            <a:extLst>
              <a:ext uri="{FF2B5EF4-FFF2-40B4-BE49-F238E27FC236}">
                <a16:creationId xmlns:a16="http://schemas.microsoft.com/office/drawing/2014/main" id="{FEE07693-1822-40D4-88A4-0F663C787D7E}"/>
              </a:ext>
              <a:ext uri="{C183D7F6-B498-43B3-948B-1728B52AA6E4}">
                <adec:decorative xmlns:adec="http://schemas.microsoft.com/office/drawing/2017/decorative" val="1"/>
              </a:ext>
            </a:extLst>
          </p:cNvPr>
          <p:cNvSpPr/>
          <p:nvPr/>
        </p:nvSpPr>
        <p:spPr>
          <a:xfrm>
            <a:off x="1035546" y="6829131"/>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Title 1">
            <a:extLst>
              <a:ext uri="{FF2B5EF4-FFF2-40B4-BE49-F238E27FC236}">
                <a16:creationId xmlns:a16="http://schemas.microsoft.com/office/drawing/2014/main" id="{C8142DAF-BE54-C239-5685-89D55E027E4E}"/>
              </a:ext>
            </a:extLst>
          </p:cNvPr>
          <p:cNvSpPr>
            <a:spLocks noGrp="1"/>
          </p:cNvSpPr>
          <p:nvPr>
            <p:ph type="title" hasCustomPrompt="1"/>
          </p:nvPr>
        </p:nvSpPr>
        <p:spPr>
          <a:xfrm>
            <a:off x="3520440" y="896111"/>
            <a:ext cx="7889768" cy="2039341"/>
          </a:xfrm>
        </p:spPr>
        <p:txBody>
          <a:bodyPr anchor="t" anchorCtr="0"/>
          <a:lstStyle>
            <a:lvl1pPr>
              <a:defRPr cap="all" baseline="0">
                <a:solidFill>
                  <a:schemeClr val="accent1"/>
                </a:solidFill>
              </a:defRPr>
            </a:lvl1pPr>
          </a:lstStyle>
          <a:p>
            <a:r>
              <a:rPr lang="en-US" dirty="0"/>
              <a:t>CLICK TO ADD TITLE</a:t>
            </a:r>
          </a:p>
        </p:txBody>
      </p:sp>
      <p:sp>
        <p:nvSpPr>
          <p:cNvPr id="10" name="Content Placeholder 2">
            <a:extLst>
              <a:ext uri="{FF2B5EF4-FFF2-40B4-BE49-F238E27FC236}">
                <a16:creationId xmlns:a16="http://schemas.microsoft.com/office/drawing/2014/main" id="{5A2EBD71-EB16-773C-A6CB-C6E1259AE70B}"/>
              </a:ext>
            </a:extLst>
          </p:cNvPr>
          <p:cNvSpPr>
            <a:spLocks noGrp="1"/>
          </p:cNvSpPr>
          <p:nvPr>
            <p:ph sz="half" idx="14" hasCustomPrompt="1"/>
          </p:nvPr>
        </p:nvSpPr>
        <p:spPr>
          <a:xfrm>
            <a:off x="3520440" y="3259056"/>
            <a:ext cx="2994660" cy="3006531"/>
          </a:xfrm>
        </p:spPr>
        <p:txBody>
          <a:bodyPr>
            <a:normAutofit/>
          </a:bodyPr>
          <a:lstStyle>
            <a:lvl1pPr marL="285750" indent="-285750">
              <a:lnSpc>
                <a:spcPts val="2000"/>
              </a:lnSpc>
              <a:buFont typeface="Arial" panose="020B0604020202020204" pitchFamily="34" charset="0"/>
              <a:buChar char="•"/>
              <a:defRPr sz="1800"/>
            </a:lvl1pPr>
            <a:lvl2pPr>
              <a:lnSpc>
                <a:spcPts val="2000"/>
              </a:lnSpc>
              <a:defRPr sz="1800"/>
            </a:lvl2pPr>
            <a:lvl3pPr>
              <a:lnSpc>
                <a:spcPts val="2000"/>
              </a:lnSpc>
              <a:defRPr sz="1800"/>
            </a:lvl3pPr>
            <a:lvl4pPr>
              <a:lnSpc>
                <a:spcPts val="2000"/>
              </a:lnSpc>
              <a:defRPr sz="1800"/>
            </a:lvl4pPr>
            <a:lvl5pPr>
              <a:lnSpc>
                <a:spcPts val="2000"/>
              </a:lnSpc>
              <a:defRPr sz="1800"/>
            </a:lvl5pPr>
          </a:lstStyle>
          <a:p>
            <a:pPr lvl="0"/>
            <a:r>
              <a:rPr lang="en-US" dirty="0"/>
              <a:t>Click to add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56944BE1-9937-7EA2-AA56-336B8D5CAADA}"/>
              </a:ext>
            </a:extLst>
          </p:cNvPr>
          <p:cNvSpPr>
            <a:spLocks noGrp="1"/>
          </p:cNvSpPr>
          <p:nvPr>
            <p:ph sz="half" idx="1" hasCustomPrompt="1"/>
          </p:nvPr>
        </p:nvSpPr>
        <p:spPr>
          <a:xfrm>
            <a:off x="6826432" y="3253740"/>
            <a:ext cx="4580088" cy="3006531"/>
          </a:xfrm>
        </p:spPr>
        <p:txBody>
          <a:bodyPr>
            <a:normAutofit/>
          </a:bodyPr>
          <a:lstStyle>
            <a:lvl1pPr marL="0" indent="0">
              <a:lnSpc>
                <a:spcPts val="2000"/>
              </a:lnSpc>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9" name="Date Placeholder 3">
            <a:extLst>
              <a:ext uri="{FF2B5EF4-FFF2-40B4-BE49-F238E27FC236}">
                <a16:creationId xmlns:a16="http://schemas.microsoft.com/office/drawing/2014/main" id="{5A56B3AA-5CA2-4004-8F95-11FD7B895DAE}"/>
              </a:ext>
            </a:extLst>
          </p:cNvPr>
          <p:cNvSpPr>
            <a:spLocks noGrp="1"/>
          </p:cNvSpPr>
          <p:nvPr>
            <p:ph type="dt" sz="half" idx="10"/>
          </p:nvPr>
        </p:nvSpPr>
        <p:spPr>
          <a:xfrm>
            <a:off x="3523723" y="6353175"/>
            <a:ext cx="1097280" cy="365125"/>
          </a:xfrm>
        </p:spPr>
        <p:txBody>
          <a:bodyPr/>
          <a:lstStyle>
            <a:lvl1pPr>
              <a:defRPr>
                <a:solidFill>
                  <a:schemeClr val="tx1">
                    <a:lumMod val="75000"/>
                    <a:lumOff val="25000"/>
                  </a:schemeClr>
                </a:solidFill>
              </a:defRPr>
            </a:lvl1pPr>
          </a:lstStyle>
          <a:p>
            <a:fld id="{846CE7D5-CF57-46EF-B807-FDD0502418D4}" type="datetimeFigureOut">
              <a:rPr lang="en-GB" smtClean="0"/>
              <a:t>18/06/2025</a:t>
            </a:fld>
            <a:endParaRPr lang="en-GB"/>
          </a:p>
        </p:txBody>
      </p:sp>
      <p:sp>
        <p:nvSpPr>
          <p:cNvPr id="210" name="Footer Placeholder 4">
            <a:extLst>
              <a:ext uri="{FF2B5EF4-FFF2-40B4-BE49-F238E27FC236}">
                <a16:creationId xmlns:a16="http://schemas.microsoft.com/office/drawing/2014/main" id="{07D92F37-472D-4CCB-AA97-FA42E56079C7}"/>
              </a:ext>
            </a:extLst>
          </p:cNvPr>
          <p:cNvSpPr>
            <a:spLocks noGrp="1"/>
          </p:cNvSpPr>
          <p:nvPr>
            <p:ph type="ftr" sz="quarter" idx="11"/>
          </p:nvPr>
        </p:nvSpPr>
        <p:spPr>
          <a:xfrm>
            <a:off x="6642161" y="6350000"/>
            <a:ext cx="2286000" cy="365125"/>
          </a:xfrm>
        </p:spPr>
        <p:txBody>
          <a:bodyPr/>
          <a:lstStyle>
            <a:lvl1pPr>
              <a:defRPr>
                <a:solidFill>
                  <a:schemeClr val="tx1">
                    <a:lumMod val="75000"/>
                    <a:lumOff val="25000"/>
                  </a:schemeClr>
                </a:solidFill>
              </a:defRPr>
            </a:lvl1pPr>
          </a:lstStyle>
          <a:p>
            <a:endParaRPr lang="en-GB"/>
          </a:p>
        </p:txBody>
      </p:sp>
      <p:sp>
        <p:nvSpPr>
          <p:cNvPr id="211" name="Slide Number Placeholder 5">
            <a:extLst>
              <a:ext uri="{FF2B5EF4-FFF2-40B4-BE49-F238E27FC236}">
                <a16:creationId xmlns:a16="http://schemas.microsoft.com/office/drawing/2014/main" id="{C0E89FFF-230F-4CBA-A6BC-D887B3FFA51F}"/>
              </a:ext>
            </a:extLst>
          </p:cNvPr>
          <p:cNvSpPr>
            <a:spLocks noGrp="1"/>
          </p:cNvSpPr>
          <p:nvPr>
            <p:ph type="sldNum" sz="quarter" idx="12"/>
          </p:nvPr>
        </p:nvSpPr>
        <p:spPr>
          <a:xfrm>
            <a:off x="10949320" y="6356350"/>
            <a:ext cx="457200" cy="365125"/>
          </a:xfrm>
        </p:spPr>
        <p:txBody>
          <a:bodyPr/>
          <a:lstStyle>
            <a:lvl1pPr>
              <a:defRPr>
                <a:solidFill>
                  <a:schemeClr val="tx1">
                    <a:lumMod val="75000"/>
                    <a:lumOff val="2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3151377226"/>
      </p:ext>
    </p:extLst>
  </p:cSld>
  <p:clrMapOvr>
    <a:masterClrMapping/>
  </p:clrMapOvr>
  <p:extLst>
    <p:ext uri="{DCECCB84-F9BA-43D5-87BE-67443E8EF086}">
      <p15:sldGuideLst xmlns:p15="http://schemas.microsoft.com/office/powerpoint/2012/main">
        <p15:guide id="1" orient="horz" pos="552">
          <p15:clr>
            <a:srgbClr val="FBAE40"/>
          </p15:clr>
        </p15:guide>
        <p15:guide id="2" pos="7104">
          <p15:clr>
            <a:srgbClr val="FBAE40"/>
          </p15:clr>
        </p15:guide>
        <p15:guide id="3" pos="739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 Pictur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3807877" y="898524"/>
            <a:ext cx="7606895" cy="2029967"/>
          </a:xfrm>
        </p:spPr>
        <p:txBody>
          <a:bodyPr anchor="t" anchorCtr="0"/>
          <a:lstStyle>
            <a:lvl1pPr>
              <a:defRPr cap="all" baseline="0">
                <a:solidFill>
                  <a:schemeClr val="tx2"/>
                </a:solidFill>
              </a:defRPr>
            </a:lvl1pPr>
          </a:lstStyle>
          <a:p>
            <a:r>
              <a:rPr lang="en-US" dirty="0"/>
              <a:t>CLICK TO ADD TITLE</a:t>
            </a:r>
          </a:p>
        </p:txBody>
      </p:sp>
      <p:sp>
        <p:nvSpPr>
          <p:cNvPr id="27" name="Picture Placeholder 26">
            <a:extLst>
              <a:ext uri="{FF2B5EF4-FFF2-40B4-BE49-F238E27FC236}">
                <a16:creationId xmlns:a16="http://schemas.microsoft.com/office/drawing/2014/main" id="{01CF25F4-1889-5FE4-9BE0-413C509639DC}"/>
              </a:ext>
            </a:extLst>
          </p:cNvPr>
          <p:cNvSpPr>
            <a:spLocks noGrp="1"/>
          </p:cNvSpPr>
          <p:nvPr>
            <p:ph type="pic" sz="quarter" idx="15" hasCustomPrompt="1"/>
          </p:nvPr>
        </p:nvSpPr>
        <p:spPr>
          <a:xfrm>
            <a:off x="1011337" y="9212"/>
            <a:ext cx="2029967" cy="4850544"/>
          </a:xfrm>
          <a:custGeom>
            <a:avLst/>
            <a:gdLst>
              <a:gd name="connsiteX0" fmla="*/ 0 w 2029967"/>
              <a:gd name="connsiteY0" fmla="*/ 0 h 4850544"/>
              <a:gd name="connsiteX1" fmla="*/ 2029967 w 2029967"/>
              <a:gd name="connsiteY1" fmla="*/ 0 h 4850544"/>
              <a:gd name="connsiteX2" fmla="*/ 2029967 w 2029967"/>
              <a:gd name="connsiteY2" fmla="*/ 4850544 h 4850544"/>
              <a:gd name="connsiteX3" fmla="*/ 2025599 w 2029967"/>
              <a:gd name="connsiteY3" fmla="*/ 4850544 h 4850544"/>
              <a:gd name="connsiteX4" fmla="*/ 2 w 2029967"/>
              <a:gd name="connsiteY4" fmla="*/ 2824947 h 4850544"/>
              <a:gd name="connsiteX5" fmla="*/ 2 w 2029967"/>
              <a:gd name="connsiteY5" fmla="*/ 4850544 h 4850544"/>
              <a:gd name="connsiteX6" fmla="*/ 0 w 2029967"/>
              <a:gd name="connsiteY6" fmla="*/ 4850544 h 4850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29967" h="4850544">
                <a:moveTo>
                  <a:pt x="0" y="0"/>
                </a:moveTo>
                <a:lnTo>
                  <a:pt x="2029967" y="0"/>
                </a:lnTo>
                <a:lnTo>
                  <a:pt x="2029967" y="4850544"/>
                </a:lnTo>
                <a:lnTo>
                  <a:pt x="2025599" y="4850544"/>
                </a:lnTo>
                <a:lnTo>
                  <a:pt x="2" y="2824947"/>
                </a:lnTo>
                <a:lnTo>
                  <a:pt x="2" y="4850544"/>
                </a:lnTo>
                <a:lnTo>
                  <a:pt x="0" y="4850544"/>
                </a:lnTo>
                <a:close/>
              </a:path>
            </a:pathLst>
          </a:custGeom>
        </p:spPr>
        <p:txBody>
          <a:bodyPr wrap="square">
            <a:noAutofit/>
          </a:bodyPr>
          <a:lstStyle>
            <a:lvl1pPr marL="0" indent="0" algn="l">
              <a:buNone/>
              <a:defRPr sz="2000">
                <a:solidFill>
                  <a:schemeClr val="bg1"/>
                </a:solidFill>
              </a:defRPr>
            </a:lvl1pPr>
          </a:lstStyle>
          <a:p>
            <a:r>
              <a:rPr lang="en-US" dirty="0"/>
              <a:t>Click icon to insert picture</a:t>
            </a:r>
          </a:p>
        </p:txBody>
      </p:sp>
      <p:sp>
        <p:nvSpPr>
          <p:cNvPr id="34" name="Rectangle 33">
            <a:extLst>
              <a:ext uri="{FF2B5EF4-FFF2-40B4-BE49-F238E27FC236}">
                <a16:creationId xmlns:a16="http://schemas.microsoft.com/office/drawing/2014/main" id="{9CC28908-2548-441C-BE9D-8728E1FC84C0}"/>
              </a:ext>
              <a:ext uri="{C183D7F6-B498-43B3-948B-1728B52AA6E4}">
                <adec:decorative xmlns:adec="http://schemas.microsoft.com/office/drawing/2017/decorative" val="1"/>
              </a:ext>
            </a:extLst>
          </p:cNvPr>
          <p:cNvSpPr/>
          <p:nvPr/>
        </p:nvSpPr>
        <p:spPr>
          <a:xfrm>
            <a:off x="1011339" y="4863266"/>
            <a:ext cx="2029968" cy="200489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a:extLst>
              <a:ext uri="{FF2B5EF4-FFF2-40B4-BE49-F238E27FC236}">
                <a16:creationId xmlns:a16="http://schemas.microsoft.com/office/drawing/2014/main" id="{731DC170-FB16-45F8-B62C-DCAB2B9AC310}"/>
              </a:ext>
              <a:ext uri="{C183D7F6-B498-43B3-948B-1728B52AA6E4}">
                <adec:decorative xmlns:adec="http://schemas.microsoft.com/office/drawing/2017/decorative" val="1"/>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1011338" y="5865203"/>
            <a:ext cx="2019299" cy="999451"/>
          </a:xfrm>
          <a:prstGeom prst="rect">
            <a:avLst/>
          </a:prstGeom>
        </p:spPr>
      </p:pic>
      <p:sp>
        <p:nvSpPr>
          <p:cNvPr id="5" name="Content Placeholder 2">
            <a:extLst>
              <a:ext uri="{FF2B5EF4-FFF2-40B4-BE49-F238E27FC236}">
                <a16:creationId xmlns:a16="http://schemas.microsoft.com/office/drawing/2014/main" id="{ADE2E4A5-BFB0-8F89-C606-A1581EB9FC6E}"/>
              </a:ext>
            </a:extLst>
          </p:cNvPr>
          <p:cNvSpPr>
            <a:spLocks noGrp="1"/>
          </p:cNvSpPr>
          <p:nvPr>
            <p:ph sz="half" idx="16" hasCustomPrompt="1"/>
          </p:nvPr>
        </p:nvSpPr>
        <p:spPr>
          <a:xfrm>
            <a:off x="3803953" y="3259138"/>
            <a:ext cx="7615274" cy="2978150"/>
          </a:xfrm>
        </p:spPr>
        <p:txBody>
          <a:bodyPr>
            <a:normAutofit/>
          </a:bodyPr>
          <a:lstStyle>
            <a:lvl1pPr marL="285750" indent="-285750">
              <a:lnSpc>
                <a:spcPts val="2000"/>
              </a:lnSpc>
              <a:buFont typeface="Arial" panose="020B0604020202020204" pitchFamily="34" charset="0"/>
              <a:buChar char="•"/>
              <a:defRPr sz="1800">
                <a:solidFill>
                  <a:schemeClr val="tx2"/>
                </a:solidFill>
              </a:defRPr>
            </a:lvl1pPr>
            <a:lvl2pPr marL="685800">
              <a:lnSpc>
                <a:spcPts val="2000"/>
              </a:lnSpc>
              <a:defRPr sz="1800">
                <a:solidFill>
                  <a:schemeClr val="tx2"/>
                </a:solidFill>
              </a:defRPr>
            </a:lvl2pPr>
            <a:lvl3pPr marL="1143000">
              <a:lnSpc>
                <a:spcPts val="2000"/>
              </a:lnSpc>
              <a:defRPr sz="1800">
                <a:solidFill>
                  <a:schemeClr val="tx2"/>
                </a:solidFill>
              </a:defRPr>
            </a:lvl3pPr>
            <a:lvl4pPr marL="1600200">
              <a:lnSpc>
                <a:spcPts val="2000"/>
              </a:lnSpc>
              <a:defRPr sz="1800">
                <a:solidFill>
                  <a:schemeClr val="tx2"/>
                </a:solidFill>
              </a:defRPr>
            </a:lvl4pPr>
            <a:lvl5pPr marL="2057400">
              <a:lnSpc>
                <a:spcPts val="2000"/>
              </a:lnSpc>
              <a:defRPr sz="1800">
                <a:solidFill>
                  <a:schemeClr val="tx2"/>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9" name="Date Placeholder 3">
            <a:extLst>
              <a:ext uri="{FF2B5EF4-FFF2-40B4-BE49-F238E27FC236}">
                <a16:creationId xmlns:a16="http://schemas.microsoft.com/office/drawing/2014/main" id="{E2B0C6B8-E2CB-460E-BBC8-AC4339C89DB2}"/>
              </a:ext>
            </a:extLst>
          </p:cNvPr>
          <p:cNvSpPr>
            <a:spLocks noGrp="1"/>
          </p:cNvSpPr>
          <p:nvPr>
            <p:ph type="dt" sz="half" idx="10"/>
          </p:nvPr>
        </p:nvSpPr>
        <p:spPr>
          <a:xfrm>
            <a:off x="3803953" y="6353175"/>
            <a:ext cx="1097280" cy="365125"/>
          </a:xfrm>
        </p:spPr>
        <p:txBody>
          <a:bodyPr/>
          <a:lstStyle>
            <a:lvl1pPr>
              <a:defRPr>
                <a:solidFill>
                  <a:schemeClr val="bg1"/>
                </a:solidFill>
              </a:defRPr>
            </a:lvl1pPr>
          </a:lstStyle>
          <a:p>
            <a:fld id="{846CE7D5-CF57-46EF-B807-FDD0502418D4}" type="datetimeFigureOut">
              <a:rPr lang="en-GB" smtClean="0"/>
              <a:t>18/06/2025</a:t>
            </a:fld>
            <a:endParaRPr lang="en-GB"/>
          </a:p>
        </p:txBody>
      </p:sp>
      <p:sp>
        <p:nvSpPr>
          <p:cNvPr id="70" name="Footer Placeholder 4">
            <a:extLst>
              <a:ext uri="{FF2B5EF4-FFF2-40B4-BE49-F238E27FC236}">
                <a16:creationId xmlns:a16="http://schemas.microsoft.com/office/drawing/2014/main" id="{433844D3-0FDA-4C97-9B21-5021A38E4FC2}"/>
              </a:ext>
            </a:extLst>
          </p:cNvPr>
          <p:cNvSpPr>
            <a:spLocks noGrp="1"/>
          </p:cNvSpPr>
          <p:nvPr>
            <p:ph type="ftr" sz="quarter" idx="11"/>
          </p:nvPr>
        </p:nvSpPr>
        <p:spPr>
          <a:xfrm>
            <a:off x="6788630" y="6350000"/>
            <a:ext cx="2286000" cy="365125"/>
          </a:xfrm>
        </p:spPr>
        <p:txBody>
          <a:bodyPr/>
          <a:lstStyle>
            <a:lvl1pPr>
              <a:defRPr>
                <a:solidFill>
                  <a:schemeClr val="bg1"/>
                </a:solidFill>
              </a:defRPr>
            </a:lvl1pPr>
          </a:lstStyle>
          <a:p>
            <a:endParaRPr lang="en-GB"/>
          </a:p>
        </p:txBody>
      </p:sp>
      <p:sp>
        <p:nvSpPr>
          <p:cNvPr id="71" name="Slide Number Placeholder 5">
            <a:extLst>
              <a:ext uri="{FF2B5EF4-FFF2-40B4-BE49-F238E27FC236}">
                <a16:creationId xmlns:a16="http://schemas.microsoft.com/office/drawing/2014/main" id="{EC059538-F80F-46C9-80EB-AC9B56DD05C3}"/>
              </a:ext>
            </a:extLst>
          </p:cNvPr>
          <p:cNvSpPr>
            <a:spLocks noGrp="1"/>
          </p:cNvSpPr>
          <p:nvPr>
            <p:ph type="sldNum" sz="quarter" idx="12"/>
          </p:nvPr>
        </p:nvSpPr>
        <p:spPr>
          <a:xfrm>
            <a:off x="10962027" y="6356350"/>
            <a:ext cx="457200" cy="365125"/>
          </a:xfrm>
        </p:spPr>
        <p:txBody>
          <a:bodyPr/>
          <a:lstStyle>
            <a:lvl1pPr>
              <a:defRPr>
                <a:solidFill>
                  <a:schemeClr val="bg1"/>
                </a:solidFill>
              </a:defRPr>
            </a:lvl1pPr>
          </a:lstStyle>
          <a:p>
            <a:fld id="{330EA680-D336-4FF7-8B7A-9848BB0A1C32}" type="slidenum">
              <a:rPr lang="en-GB" smtClean="0"/>
              <a:t>‹#›</a:t>
            </a:fld>
            <a:endParaRPr lang="en-GB"/>
          </a:p>
        </p:txBody>
      </p:sp>
      <p:grpSp>
        <p:nvGrpSpPr>
          <p:cNvPr id="9" name="Group 8">
            <a:extLst>
              <a:ext uri="{FF2B5EF4-FFF2-40B4-BE49-F238E27FC236}">
                <a16:creationId xmlns:a16="http://schemas.microsoft.com/office/drawing/2014/main" id="{378F81CD-65D4-6CA1-E2C2-34DF58B566B2}"/>
              </a:ext>
              <a:ext uri="{C183D7F6-B498-43B3-948B-1728B52AA6E4}">
                <adec:decorative xmlns:adec="http://schemas.microsoft.com/office/drawing/2017/decorative" val="1"/>
              </a:ext>
            </a:extLst>
          </p:cNvPr>
          <p:cNvGrpSpPr/>
          <p:nvPr/>
        </p:nvGrpSpPr>
        <p:grpSpPr>
          <a:xfrm>
            <a:off x="-1000" y="0"/>
            <a:ext cx="1015984" cy="6858000"/>
            <a:chOff x="-1000" y="0"/>
            <a:chExt cx="1015984" cy="6858000"/>
          </a:xfrm>
        </p:grpSpPr>
        <p:sp>
          <p:nvSpPr>
            <p:cNvPr id="10" name="Rectangle 9">
              <a:extLst>
                <a:ext uri="{FF2B5EF4-FFF2-40B4-BE49-F238E27FC236}">
                  <a16:creationId xmlns:a16="http://schemas.microsoft.com/office/drawing/2014/main" id="{E419657A-6BE9-88F7-BE4C-6BF3C13F7E91}"/>
                </a:ext>
                <a:ext uri="{C183D7F6-B498-43B3-948B-1728B52AA6E4}">
                  <adec:decorative xmlns:adec="http://schemas.microsoft.com/office/drawing/2017/decorative" val="1"/>
                </a:ext>
              </a:extLst>
            </p:cNvPr>
            <p:cNvSpPr/>
            <p:nvPr userDrawn="1"/>
          </p:nvSpPr>
          <p:spPr>
            <a:xfrm>
              <a:off x="0" y="4828032"/>
              <a:ext cx="1014984"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BBB2BB8E-26BE-8FBF-1C62-4F42858193C1}"/>
                </a:ext>
                <a:ext uri="{C183D7F6-B498-43B3-948B-1728B52AA6E4}">
                  <adec:decorative xmlns:adec="http://schemas.microsoft.com/office/drawing/2017/decorative" val="1"/>
                </a:ext>
              </a:extLst>
            </p:cNvPr>
            <p:cNvSpPr/>
            <p:nvPr userDrawn="1"/>
          </p:nvSpPr>
          <p:spPr>
            <a:xfrm>
              <a:off x="0"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864BEFA-BF82-8BAF-1977-518DCAB0F3EC}"/>
                </a:ext>
                <a:ext uri="{C183D7F6-B498-43B3-948B-1728B52AA6E4}">
                  <adec:decorative xmlns:adec="http://schemas.microsoft.com/office/drawing/2017/decorative" val="1"/>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14C6E7FC-E03B-5EE2-7126-8CC1FBCB9DC3}"/>
                </a:ext>
                <a:ext uri="{C183D7F6-B498-43B3-948B-1728B52AA6E4}">
                  <adec:decorative xmlns:adec="http://schemas.microsoft.com/office/drawing/2017/decorative" val="1"/>
                </a:ext>
              </a:extLst>
            </p:cNvPr>
            <p:cNvPicPr>
              <a:picLocks noChangeAspect="1"/>
            </p:cNvPicPr>
            <p:nvPr userDrawn="1"/>
          </p:nvPicPr>
          <p:blipFill>
            <a:blip r:embed="rId3" cstate="screen">
              <a:extLst>
                <a:ext uri="{28A0092B-C50C-407E-A947-70E740481C1C}">
                  <a14:useLocalDpi xmlns:a14="http://schemas.microsoft.com/office/drawing/2010/main" val="0"/>
                </a:ext>
              </a:extLst>
            </a:blip>
            <a:stretch>
              <a:fillRect/>
            </a:stretch>
          </p:blipFill>
          <p:spPr>
            <a:xfrm rot="5400000">
              <a:off x="-462818" y="552957"/>
              <a:ext cx="1828800" cy="905164"/>
            </a:xfrm>
            <a:prstGeom prst="rect">
              <a:avLst/>
            </a:prstGeom>
          </p:spPr>
        </p:pic>
        <p:sp>
          <p:nvSpPr>
            <p:cNvPr id="14" name="Rectangle 13">
              <a:extLst>
                <a:ext uri="{FF2B5EF4-FFF2-40B4-BE49-F238E27FC236}">
                  <a16:creationId xmlns:a16="http://schemas.microsoft.com/office/drawing/2014/main" id="{659957EF-0F68-275E-1FFC-87388D717462}"/>
                </a:ext>
                <a:ext uri="{C183D7F6-B498-43B3-948B-1728B52AA6E4}">
                  <adec:decorative xmlns:adec="http://schemas.microsoft.com/office/drawing/2017/decorative" val="1"/>
                </a:ext>
              </a:extLst>
            </p:cNvPr>
            <p:cNvSpPr/>
            <p:nvPr userDrawn="1"/>
          </p:nvSpPr>
          <p:spPr>
            <a:xfrm>
              <a:off x="0"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ECECEEA3-55C1-1632-4F14-7E57A802667B}"/>
                </a:ext>
                <a:ext uri="{C183D7F6-B498-43B3-948B-1728B52AA6E4}">
                  <adec:decorative xmlns:adec="http://schemas.microsoft.com/office/drawing/2017/decorative" val="1"/>
                </a:ext>
              </a:extLst>
            </p:cNvPr>
            <p:cNvSpPr/>
            <p:nvPr userDrawn="1"/>
          </p:nvSpPr>
          <p:spPr>
            <a:xfrm rot="10800000">
              <a:off x="100582" y="2932749"/>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16" name="Graphic 15">
              <a:extLst>
                <a:ext uri="{FF2B5EF4-FFF2-40B4-BE49-F238E27FC236}">
                  <a16:creationId xmlns:a16="http://schemas.microsoft.com/office/drawing/2014/main" id="{A6290E86-B21F-0C88-099F-07B046CA1D4B}"/>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a:off x="-457200" y="5380762"/>
              <a:ext cx="1828800" cy="914400"/>
            </a:xfrm>
            <a:prstGeom prst="rect">
              <a:avLst/>
            </a:prstGeom>
          </p:spPr>
        </p:pic>
      </p:grpSp>
      <p:sp>
        <p:nvSpPr>
          <p:cNvPr id="26" name="Rectangle 23">
            <a:extLst>
              <a:ext uri="{FF2B5EF4-FFF2-40B4-BE49-F238E27FC236}">
                <a16:creationId xmlns:a16="http://schemas.microsoft.com/office/drawing/2014/main" id="{E489F066-AA0F-D3C7-739B-15808100E736}"/>
              </a:ext>
              <a:ext uri="{C183D7F6-B498-43B3-948B-1728B52AA6E4}">
                <adec:decorative xmlns:adec="http://schemas.microsoft.com/office/drawing/2017/decorative" val="1"/>
              </a:ext>
            </a:extLst>
          </p:cNvPr>
          <p:cNvSpPr/>
          <p:nvPr/>
        </p:nvSpPr>
        <p:spPr>
          <a:xfrm>
            <a:off x="1011339" y="283415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86691356"/>
      </p:ext>
    </p:extLst>
  </p:cSld>
  <p:clrMapOvr>
    <a:masterClrMapping/>
  </p:clrMapOvr>
  <p:extLst>
    <p:ext uri="{DCECCB84-F9BA-43D5-87BE-67443E8EF086}">
      <p15:sldGuideLst xmlns:p15="http://schemas.microsoft.com/office/powerpoint/2012/main">
        <p15:guide id="1" orient="horz" pos="552">
          <p15:clr>
            <a:srgbClr val="FBAE40"/>
          </p15:clr>
        </p15:guide>
        <p15:guide id="2" pos="7104">
          <p15:clr>
            <a:srgbClr val="FBAE40"/>
          </p15:clr>
        </p15:guide>
        <p15:guide id="3" pos="739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4660D4-B0ED-42D9-BC6D-AF4F1F9CB6C0}"/>
              </a:ext>
            </a:extLst>
          </p:cNvPr>
          <p:cNvSpPr>
            <a:spLocks noGrp="1"/>
          </p:cNvSpPr>
          <p:nvPr>
            <p:ph type="title"/>
          </p:nvPr>
        </p:nvSpPr>
        <p:spPr>
          <a:xfrm>
            <a:off x="762000" y="365125"/>
            <a:ext cx="106680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4C607AE-E8B7-4C3B-A6DA-04289E2F0A45}"/>
              </a:ext>
            </a:extLst>
          </p:cNvPr>
          <p:cNvSpPr>
            <a:spLocks noGrp="1"/>
          </p:cNvSpPr>
          <p:nvPr>
            <p:ph type="body" idx="1"/>
          </p:nvPr>
        </p:nvSpPr>
        <p:spPr>
          <a:xfrm>
            <a:off x="762000" y="1825625"/>
            <a:ext cx="106680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01917CC-671D-47EA-B065-51E87EC27B53}"/>
              </a:ext>
            </a:extLst>
          </p:cNvPr>
          <p:cNvSpPr>
            <a:spLocks noGrp="1"/>
          </p:cNvSpPr>
          <p:nvPr>
            <p:ph type="dt" sz="half" idx="2"/>
          </p:nvPr>
        </p:nvSpPr>
        <p:spPr>
          <a:xfrm>
            <a:off x="762000" y="6356350"/>
            <a:ext cx="28194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846CE7D5-CF57-46EF-B807-FDD0502418D4}" type="datetimeFigureOut">
              <a:rPr lang="en-GB" smtClean="0"/>
              <a:t>18/06/2025</a:t>
            </a:fld>
            <a:endParaRPr lang="en-GB"/>
          </a:p>
        </p:txBody>
      </p:sp>
      <p:sp>
        <p:nvSpPr>
          <p:cNvPr id="5" name="Footer Placeholder 4">
            <a:extLst>
              <a:ext uri="{FF2B5EF4-FFF2-40B4-BE49-F238E27FC236}">
                <a16:creationId xmlns:a16="http://schemas.microsoft.com/office/drawing/2014/main" id="{3F2D0B54-5D87-4D1B-9C6E-5A7B87C833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5CADFFD-0FF7-4DDC-8879-918576F63EA6}"/>
              </a:ext>
            </a:extLst>
          </p:cNvPr>
          <p:cNvSpPr>
            <a:spLocks noGrp="1"/>
          </p:cNvSpPr>
          <p:nvPr>
            <p:ph type="sldNum" sz="quarter" idx="4"/>
          </p:nvPr>
        </p:nvSpPr>
        <p:spPr>
          <a:xfrm>
            <a:off x="8610600" y="6356350"/>
            <a:ext cx="2819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34805568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76">
          <p15:clr>
            <a:srgbClr val="5ACBF0"/>
          </p15:clr>
        </p15:guide>
        <p15:guide id="2" pos="1920">
          <p15:clr>
            <a:srgbClr val="F26B43"/>
          </p15:clr>
        </p15:guide>
        <p15:guide id="3" pos="5760">
          <p15:clr>
            <a:srgbClr val="F26B43"/>
          </p15:clr>
        </p15:guide>
        <p15:guide id="4" orient="horz" pos="2160">
          <p15:clr>
            <a:srgbClr val="F26B43"/>
          </p15:clr>
        </p15:guide>
        <p15:guide id="5" pos="1272">
          <p15:clr>
            <a:srgbClr val="9FCC3B"/>
          </p15:clr>
        </p15:guide>
        <p15:guide id="6" pos="2544">
          <p15:clr>
            <a:srgbClr val="9FCC3B"/>
          </p15:clr>
        </p15:guide>
        <p15:guide id="7" pos="5112">
          <p15:clr>
            <a:srgbClr val="9FCC3B"/>
          </p15:clr>
        </p15:guide>
        <p15:guide id="8" pos="6408">
          <p15:clr>
            <a:srgbClr val="9FCC3B"/>
          </p15:clr>
        </p15:guide>
        <p15:guide id="9" pos="3940">
          <p15:clr>
            <a:srgbClr val="F26B43"/>
          </p15:clr>
        </p15:guide>
        <p15:guide id="10" pos="7104">
          <p15:clr>
            <a:srgbClr val="5ACBF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8.xml"/><Relationship Id="rId1" Type="http://schemas.openxmlformats.org/officeDocument/2006/relationships/slideLayout" Target="../slideLayouts/slideLayout10.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00245" y="544286"/>
            <a:ext cx="5528217" cy="2151290"/>
          </a:xfrm>
        </p:spPr>
        <p:txBody>
          <a:bodyPr/>
          <a:lstStyle/>
          <a:p>
            <a:r>
              <a:rPr lang="en-GB" dirty="0">
                <a:solidFill>
                  <a:schemeClr val="bg2"/>
                </a:solidFill>
              </a:rPr>
              <a:t>[College Name]</a:t>
            </a:r>
            <a:br>
              <a:rPr lang="en-GB" dirty="0">
                <a:highlight>
                  <a:srgbClr val="FFFF00"/>
                </a:highlight>
              </a:rPr>
            </a:br>
            <a:r>
              <a:rPr lang="en-GB" dirty="0"/>
              <a:t>Tutor Training</a:t>
            </a:r>
          </a:p>
        </p:txBody>
      </p:sp>
      <p:sp>
        <p:nvSpPr>
          <p:cNvPr id="3" name="Subtitle 2"/>
          <p:cNvSpPr>
            <a:spLocks noGrp="1"/>
          </p:cNvSpPr>
          <p:nvPr>
            <p:ph type="subTitle" idx="1"/>
          </p:nvPr>
        </p:nvSpPr>
        <p:spPr>
          <a:xfrm>
            <a:off x="5896340" y="3038475"/>
            <a:ext cx="5528217" cy="2415267"/>
          </a:xfrm>
        </p:spPr>
        <p:txBody>
          <a:bodyPr vert="horz" lIns="91440" tIns="45720" rIns="91440" bIns="45720" rtlCol="0" anchor="t">
            <a:normAutofit/>
          </a:bodyPr>
          <a:lstStyle/>
          <a:p>
            <a:r>
              <a:rPr lang="en-GB" dirty="0">
                <a:solidFill>
                  <a:schemeClr val="bg1"/>
                </a:solidFill>
              </a:rPr>
              <a:t>[This template guidance is provided for Colleges to adapt as they wish, to deliver to any new Tutors and as a refresher for ongoing Tutors. Any bracketed wording will need to be edited to account for the College's circumstances.]</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0032C5-9E13-0460-6E3D-CF2A76E08BE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443AF7-D25B-C414-9214-833893105F09}"/>
              </a:ext>
            </a:extLst>
          </p:cNvPr>
          <p:cNvSpPr>
            <a:spLocks noGrp="1"/>
          </p:cNvSpPr>
          <p:nvPr>
            <p:ph sz="half" idx="14"/>
          </p:nvPr>
        </p:nvSpPr>
        <p:spPr>
          <a:xfrm>
            <a:off x="771734" y="1873251"/>
            <a:ext cx="9866540" cy="4746624"/>
          </a:xfrm>
        </p:spPr>
        <p:txBody>
          <a:bodyPr>
            <a:normAutofit/>
          </a:bodyPr>
          <a:lstStyle/>
          <a:p>
            <a:pPr marL="342900" indent="-342900">
              <a:lnSpc>
                <a:spcPct val="100000"/>
              </a:lnSpc>
              <a:buClr>
                <a:schemeClr val="accent3"/>
              </a:buClr>
              <a:buFont typeface="Arial" panose="020B0604020202020204" pitchFamily="34" charset="0"/>
              <a:buChar char="•"/>
            </a:pPr>
            <a:r>
              <a:rPr lang="en-GB" sz="2400" dirty="0"/>
              <a:t>Do not assure absolute confidentiality, set limits from the outset.</a:t>
            </a:r>
          </a:p>
          <a:p>
            <a:pPr marL="342900" indent="-342900">
              <a:lnSpc>
                <a:spcPct val="100000"/>
              </a:lnSpc>
              <a:buClr>
                <a:schemeClr val="accent3"/>
              </a:buClr>
              <a:buFont typeface="Arial" panose="020B0604020202020204" pitchFamily="34" charset="0"/>
              <a:buChar char="•"/>
            </a:pPr>
            <a:r>
              <a:rPr lang="en-GB" sz="2400" dirty="0"/>
              <a:t>Listen actively:</a:t>
            </a:r>
          </a:p>
          <a:p>
            <a:pPr marL="342900" indent="-342900">
              <a:lnSpc>
                <a:spcPct val="100000"/>
              </a:lnSpc>
              <a:buClr>
                <a:schemeClr val="accent3"/>
              </a:buClr>
              <a:buFont typeface="Arial" panose="020B0604020202020204" pitchFamily="34" charset="0"/>
              <a:buChar char="•"/>
            </a:pPr>
            <a:endParaRPr lang="en-GB" sz="2400" dirty="0"/>
          </a:p>
          <a:p>
            <a:pPr>
              <a:lnSpc>
                <a:spcPct val="100000"/>
              </a:lnSpc>
              <a:buClr>
                <a:schemeClr val="accent3"/>
              </a:buClr>
            </a:pPr>
            <a:endParaRPr lang="en-GB" sz="2400" dirty="0"/>
          </a:p>
          <a:p>
            <a:pPr marL="342900" indent="-342900">
              <a:lnSpc>
                <a:spcPct val="100000"/>
              </a:lnSpc>
              <a:buClr>
                <a:schemeClr val="accent3"/>
              </a:buClr>
              <a:buFont typeface="Arial" panose="020B0604020202020204" pitchFamily="34" charset="0"/>
              <a:buChar char="•"/>
            </a:pPr>
            <a:r>
              <a:rPr lang="en-GB" sz="2400" dirty="0"/>
              <a:t>Respond minimally:</a:t>
            </a:r>
          </a:p>
          <a:p>
            <a:pPr marL="342900" indent="-342900">
              <a:lnSpc>
                <a:spcPct val="100000"/>
              </a:lnSpc>
              <a:buClr>
                <a:schemeClr val="accent3"/>
              </a:buClr>
              <a:buFont typeface="Arial" panose="020B0604020202020204" pitchFamily="34" charset="0"/>
              <a:buChar char="•"/>
            </a:pPr>
            <a:endParaRPr lang="en-GB" sz="2400" dirty="0"/>
          </a:p>
          <a:p>
            <a:pPr>
              <a:lnSpc>
                <a:spcPct val="100000"/>
              </a:lnSpc>
              <a:buClr>
                <a:schemeClr val="accent3"/>
              </a:buClr>
            </a:pPr>
            <a:endParaRPr lang="en-GB" sz="2400" dirty="0"/>
          </a:p>
          <a:p>
            <a:pPr marL="342900" indent="-342900">
              <a:lnSpc>
                <a:spcPct val="100000"/>
              </a:lnSpc>
              <a:buClr>
                <a:schemeClr val="accent3"/>
              </a:buClr>
              <a:buFont typeface="Arial" panose="020B0604020202020204" pitchFamily="34" charset="0"/>
              <a:buChar char="•"/>
            </a:pPr>
            <a:r>
              <a:rPr lang="en-GB" sz="2400" dirty="0"/>
              <a:t>Identity is important. Use inclusive language: e.g. ‘minoritised ethnic’ not ‘BAME’, ‘disabled student’ not ‘student with a disability’.</a:t>
            </a:r>
          </a:p>
        </p:txBody>
      </p:sp>
      <p:sp>
        <p:nvSpPr>
          <p:cNvPr id="7" name="Title 1">
            <a:extLst>
              <a:ext uri="{FF2B5EF4-FFF2-40B4-BE49-F238E27FC236}">
                <a16:creationId xmlns:a16="http://schemas.microsoft.com/office/drawing/2014/main" id="{333EE154-C8FC-EFD9-F09E-21311113CAF3}"/>
              </a:ext>
            </a:extLst>
          </p:cNvPr>
          <p:cNvSpPr txBox="1">
            <a:spLocks/>
          </p:cNvSpPr>
          <p:nvPr/>
        </p:nvSpPr>
        <p:spPr>
          <a:xfrm>
            <a:off x="771734" y="515111"/>
            <a:ext cx="10257536" cy="135814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400" b="1" kern="1200" cap="all" baseline="0">
                <a:solidFill>
                  <a:schemeClr val="accent1"/>
                </a:solidFill>
                <a:latin typeface="+mj-lt"/>
                <a:ea typeface="+mj-ea"/>
                <a:cs typeface="+mj-cs"/>
              </a:defRPr>
            </a:lvl1pPr>
          </a:lstStyle>
          <a:p>
            <a:r>
              <a:rPr lang="en-GB" sz="3700" dirty="0">
                <a:solidFill>
                  <a:schemeClr val="accent3"/>
                </a:solidFill>
              </a:rPr>
              <a:t>General good practice</a:t>
            </a:r>
            <a:br>
              <a:rPr lang="en-GB" sz="3700" dirty="0"/>
            </a:br>
            <a:r>
              <a:rPr lang="en-GB" sz="3700" dirty="0"/>
              <a:t>COMMUNICATING with students</a:t>
            </a:r>
          </a:p>
        </p:txBody>
      </p:sp>
      <p:grpSp>
        <p:nvGrpSpPr>
          <p:cNvPr id="11" name="Group 10">
            <a:extLst>
              <a:ext uri="{FF2B5EF4-FFF2-40B4-BE49-F238E27FC236}">
                <a16:creationId xmlns:a16="http://schemas.microsoft.com/office/drawing/2014/main" id="{C76F0D2B-1A3C-9862-ED11-7FB9FC6FA480}"/>
              </a:ext>
            </a:extLst>
          </p:cNvPr>
          <p:cNvGrpSpPr/>
          <p:nvPr/>
        </p:nvGrpSpPr>
        <p:grpSpPr>
          <a:xfrm>
            <a:off x="1553726" y="2891088"/>
            <a:ext cx="1935332" cy="1075824"/>
            <a:chOff x="0" y="962974"/>
            <a:chExt cx="10668000" cy="873953"/>
          </a:xfrm>
        </p:grpSpPr>
        <p:sp>
          <p:nvSpPr>
            <p:cNvPr id="12" name="Rectangle: Rounded Corners 11">
              <a:extLst>
                <a:ext uri="{FF2B5EF4-FFF2-40B4-BE49-F238E27FC236}">
                  <a16:creationId xmlns:a16="http://schemas.microsoft.com/office/drawing/2014/main" id="{0C9DC9CC-57BF-D6E5-068E-3FF54F28FF27}"/>
                </a:ext>
              </a:extLst>
            </p:cNvPr>
            <p:cNvSpPr/>
            <p:nvPr/>
          </p:nvSpPr>
          <p:spPr>
            <a:xfrm>
              <a:off x="0" y="962974"/>
              <a:ext cx="10668000" cy="87395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13" name="Rectangle: Rounded Corners 4">
              <a:extLst>
                <a:ext uri="{FF2B5EF4-FFF2-40B4-BE49-F238E27FC236}">
                  <a16:creationId xmlns:a16="http://schemas.microsoft.com/office/drawing/2014/main" id="{57FAE5E6-C4BF-779D-AA70-7C128CEB5902}"/>
                </a:ext>
              </a:extLst>
            </p:cNvPr>
            <p:cNvSpPr txBox="1"/>
            <p:nvPr/>
          </p:nvSpPr>
          <p:spPr>
            <a:xfrm>
              <a:off x="42660" y="1005637"/>
              <a:ext cx="10582673" cy="7886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kern="1200" dirty="0">
                  <a:solidFill>
                    <a:schemeClr val="lt1"/>
                  </a:solidFill>
                  <a:latin typeface="+mn-lt"/>
                  <a:ea typeface="+mn-ea"/>
                  <a:cs typeface="+mn-cs"/>
                </a:rPr>
                <a:t>Do not interrupt, do not take notes</a:t>
              </a:r>
            </a:p>
          </p:txBody>
        </p:sp>
      </p:grpSp>
      <p:grpSp>
        <p:nvGrpSpPr>
          <p:cNvPr id="14" name="Group 13">
            <a:extLst>
              <a:ext uri="{FF2B5EF4-FFF2-40B4-BE49-F238E27FC236}">
                <a16:creationId xmlns:a16="http://schemas.microsoft.com/office/drawing/2014/main" id="{0AF06DE7-A7BC-589D-4D99-9EC371635403}"/>
              </a:ext>
            </a:extLst>
          </p:cNvPr>
          <p:cNvGrpSpPr/>
          <p:nvPr/>
        </p:nvGrpSpPr>
        <p:grpSpPr>
          <a:xfrm>
            <a:off x="3573026" y="2891087"/>
            <a:ext cx="1935332" cy="1075824"/>
            <a:chOff x="0" y="962974"/>
            <a:chExt cx="10668000" cy="873953"/>
          </a:xfrm>
        </p:grpSpPr>
        <p:sp>
          <p:nvSpPr>
            <p:cNvPr id="15" name="Rectangle: Rounded Corners 14">
              <a:extLst>
                <a:ext uri="{FF2B5EF4-FFF2-40B4-BE49-F238E27FC236}">
                  <a16:creationId xmlns:a16="http://schemas.microsoft.com/office/drawing/2014/main" id="{F9D665DB-2B83-0A65-C76F-41C119ECFF03}"/>
                </a:ext>
              </a:extLst>
            </p:cNvPr>
            <p:cNvSpPr/>
            <p:nvPr/>
          </p:nvSpPr>
          <p:spPr>
            <a:xfrm>
              <a:off x="0" y="962974"/>
              <a:ext cx="10668000" cy="87395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16" name="Rectangle: Rounded Corners 4">
              <a:extLst>
                <a:ext uri="{FF2B5EF4-FFF2-40B4-BE49-F238E27FC236}">
                  <a16:creationId xmlns:a16="http://schemas.microsoft.com/office/drawing/2014/main" id="{1A011E3E-61D6-00D5-2240-54CB5712390F}"/>
                </a:ext>
              </a:extLst>
            </p:cNvPr>
            <p:cNvSpPr txBox="1"/>
            <p:nvPr/>
          </p:nvSpPr>
          <p:spPr>
            <a:xfrm>
              <a:off x="42660" y="1005637"/>
              <a:ext cx="10582673" cy="7886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kern="1200" dirty="0">
                  <a:solidFill>
                    <a:schemeClr val="lt1"/>
                  </a:solidFill>
                  <a:latin typeface="+mn-lt"/>
                  <a:ea typeface="+mn-ea"/>
                  <a:cs typeface="+mn-cs"/>
                </a:rPr>
                <a:t>Watch for non-verbal cues</a:t>
              </a:r>
            </a:p>
          </p:txBody>
        </p:sp>
      </p:grpSp>
      <p:grpSp>
        <p:nvGrpSpPr>
          <p:cNvPr id="17" name="Group 16">
            <a:extLst>
              <a:ext uri="{FF2B5EF4-FFF2-40B4-BE49-F238E27FC236}">
                <a16:creationId xmlns:a16="http://schemas.microsoft.com/office/drawing/2014/main" id="{FE3B2426-8938-EAD0-77C7-259ED82DF4AF}"/>
              </a:ext>
            </a:extLst>
          </p:cNvPr>
          <p:cNvGrpSpPr/>
          <p:nvPr/>
        </p:nvGrpSpPr>
        <p:grpSpPr>
          <a:xfrm>
            <a:off x="5592326" y="2891087"/>
            <a:ext cx="1935332" cy="1075824"/>
            <a:chOff x="0" y="962974"/>
            <a:chExt cx="10668000" cy="873953"/>
          </a:xfrm>
        </p:grpSpPr>
        <p:sp>
          <p:nvSpPr>
            <p:cNvPr id="18" name="Rectangle: Rounded Corners 17">
              <a:extLst>
                <a:ext uri="{FF2B5EF4-FFF2-40B4-BE49-F238E27FC236}">
                  <a16:creationId xmlns:a16="http://schemas.microsoft.com/office/drawing/2014/main" id="{14CDD8A5-8681-CE5E-8C16-8A7AE0C5821E}"/>
                </a:ext>
              </a:extLst>
            </p:cNvPr>
            <p:cNvSpPr/>
            <p:nvPr/>
          </p:nvSpPr>
          <p:spPr>
            <a:xfrm>
              <a:off x="0" y="962974"/>
              <a:ext cx="10668000" cy="87395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19" name="Rectangle: Rounded Corners 4">
              <a:extLst>
                <a:ext uri="{FF2B5EF4-FFF2-40B4-BE49-F238E27FC236}">
                  <a16:creationId xmlns:a16="http://schemas.microsoft.com/office/drawing/2014/main" id="{9F2B675E-F748-0525-7CB5-6D3982EE3CAB}"/>
                </a:ext>
              </a:extLst>
            </p:cNvPr>
            <p:cNvSpPr txBox="1"/>
            <p:nvPr/>
          </p:nvSpPr>
          <p:spPr>
            <a:xfrm>
              <a:off x="42660" y="1005637"/>
              <a:ext cx="10582673" cy="7886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kern="1200" dirty="0">
                  <a:solidFill>
                    <a:schemeClr val="lt1"/>
                  </a:solidFill>
                  <a:latin typeface="+mn-lt"/>
                  <a:ea typeface="+mn-ea"/>
                  <a:cs typeface="+mn-cs"/>
                </a:rPr>
                <a:t>Tolerate pauses and silences</a:t>
              </a:r>
            </a:p>
          </p:txBody>
        </p:sp>
      </p:grpSp>
      <p:grpSp>
        <p:nvGrpSpPr>
          <p:cNvPr id="20" name="Group 19">
            <a:extLst>
              <a:ext uri="{FF2B5EF4-FFF2-40B4-BE49-F238E27FC236}">
                <a16:creationId xmlns:a16="http://schemas.microsoft.com/office/drawing/2014/main" id="{D22A605D-AD48-014A-48C5-E16C269AEDC9}"/>
              </a:ext>
            </a:extLst>
          </p:cNvPr>
          <p:cNvGrpSpPr/>
          <p:nvPr/>
        </p:nvGrpSpPr>
        <p:grpSpPr>
          <a:xfrm>
            <a:off x="7611626" y="2891087"/>
            <a:ext cx="1935332" cy="1075824"/>
            <a:chOff x="0" y="962974"/>
            <a:chExt cx="10668000" cy="873953"/>
          </a:xfrm>
        </p:grpSpPr>
        <p:sp>
          <p:nvSpPr>
            <p:cNvPr id="21" name="Rectangle: Rounded Corners 20">
              <a:extLst>
                <a:ext uri="{FF2B5EF4-FFF2-40B4-BE49-F238E27FC236}">
                  <a16:creationId xmlns:a16="http://schemas.microsoft.com/office/drawing/2014/main" id="{354E248C-608B-98B6-09AE-2398465C67E5}"/>
                </a:ext>
              </a:extLst>
            </p:cNvPr>
            <p:cNvSpPr/>
            <p:nvPr/>
          </p:nvSpPr>
          <p:spPr>
            <a:xfrm>
              <a:off x="0" y="962974"/>
              <a:ext cx="10668000" cy="87395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22" name="Rectangle: Rounded Corners 4">
              <a:extLst>
                <a:ext uri="{FF2B5EF4-FFF2-40B4-BE49-F238E27FC236}">
                  <a16:creationId xmlns:a16="http://schemas.microsoft.com/office/drawing/2014/main" id="{67C75D53-FDE9-6173-AAB2-0D7609EFCC83}"/>
                </a:ext>
              </a:extLst>
            </p:cNvPr>
            <p:cNvSpPr txBox="1"/>
            <p:nvPr/>
          </p:nvSpPr>
          <p:spPr>
            <a:xfrm>
              <a:off x="42660" y="1005637"/>
              <a:ext cx="10582673" cy="7886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kern="1200" dirty="0">
                  <a:solidFill>
                    <a:schemeClr val="lt1"/>
                  </a:solidFill>
                  <a:latin typeface="+mn-lt"/>
                  <a:ea typeface="+mn-ea"/>
                  <a:cs typeface="+mn-cs"/>
                </a:rPr>
                <a:t>Keep calm, even when you don’t feel calm</a:t>
              </a:r>
            </a:p>
          </p:txBody>
        </p:sp>
      </p:grpSp>
      <p:grpSp>
        <p:nvGrpSpPr>
          <p:cNvPr id="23" name="Group 22">
            <a:extLst>
              <a:ext uri="{FF2B5EF4-FFF2-40B4-BE49-F238E27FC236}">
                <a16:creationId xmlns:a16="http://schemas.microsoft.com/office/drawing/2014/main" id="{40C2A6A6-7985-25D5-4D53-41F89B351F14}"/>
              </a:ext>
            </a:extLst>
          </p:cNvPr>
          <p:cNvGrpSpPr/>
          <p:nvPr/>
        </p:nvGrpSpPr>
        <p:grpSpPr>
          <a:xfrm>
            <a:off x="1561465" y="4446836"/>
            <a:ext cx="1935332" cy="1075824"/>
            <a:chOff x="0" y="962974"/>
            <a:chExt cx="10668000" cy="873953"/>
          </a:xfrm>
          <a:solidFill>
            <a:schemeClr val="accent3"/>
          </a:solidFill>
        </p:grpSpPr>
        <p:sp>
          <p:nvSpPr>
            <p:cNvPr id="24" name="Rectangle: Rounded Corners 23">
              <a:extLst>
                <a:ext uri="{FF2B5EF4-FFF2-40B4-BE49-F238E27FC236}">
                  <a16:creationId xmlns:a16="http://schemas.microsoft.com/office/drawing/2014/main" id="{38FAA618-2B00-550C-B6F3-48845E320CE7}"/>
                </a:ext>
              </a:extLst>
            </p:cNvPr>
            <p:cNvSpPr/>
            <p:nvPr/>
          </p:nvSpPr>
          <p:spPr>
            <a:xfrm>
              <a:off x="0" y="962974"/>
              <a:ext cx="10668000" cy="873953"/>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25" name="Rectangle: Rounded Corners 4">
              <a:extLst>
                <a:ext uri="{FF2B5EF4-FFF2-40B4-BE49-F238E27FC236}">
                  <a16:creationId xmlns:a16="http://schemas.microsoft.com/office/drawing/2014/main" id="{C2078EE1-EAEA-9570-BBE6-CD61A988FBCD}"/>
                </a:ext>
              </a:extLst>
            </p:cNvPr>
            <p:cNvSpPr txBox="1"/>
            <p:nvPr/>
          </p:nvSpPr>
          <p:spPr>
            <a:xfrm>
              <a:off x="42660" y="1005637"/>
              <a:ext cx="10582673" cy="788627"/>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kern="1200" dirty="0">
                  <a:solidFill>
                    <a:schemeClr val="lt1"/>
                  </a:solidFill>
                  <a:latin typeface="+mn-lt"/>
                  <a:ea typeface="+mn-ea"/>
                  <a:cs typeface="+mn-cs"/>
                </a:rPr>
                <a:t>Paraphrase what you have heard</a:t>
              </a:r>
            </a:p>
          </p:txBody>
        </p:sp>
      </p:grpSp>
      <p:grpSp>
        <p:nvGrpSpPr>
          <p:cNvPr id="26" name="Group 25">
            <a:extLst>
              <a:ext uri="{FF2B5EF4-FFF2-40B4-BE49-F238E27FC236}">
                <a16:creationId xmlns:a16="http://schemas.microsoft.com/office/drawing/2014/main" id="{669D21B0-A2F8-DB33-458A-8A6A6A14AC12}"/>
              </a:ext>
            </a:extLst>
          </p:cNvPr>
          <p:cNvGrpSpPr/>
          <p:nvPr/>
        </p:nvGrpSpPr>
        <p:grpSpPr>
          <a:xfrm>
            <a:off x="3580765" y="4446835"/>
            <a:ext cx="1935332" cy="1075824"/>
            <a:chOff x="0" y="962974"/>
            <a:chExt cx="10668000" cy="873953"/>
          </a:xfrm>
          <a:solidFill>
            <a:schemeClr val="accent3"/>
          </a:solidFill>
        </p:grpSpPr>
        <p:sp>
          <p:nvSpPr>
            <p:cNvPr id="27" name="Rectangle: Rounded Corners 26">
              <a:extLst>
                <a:ext uri="{FF2B5EF4-FFF2-40B4-BE49-F238E27FC236}">
                  <a16:creationId xmlns:a16="http://schemas.microsoft.com/office/drawing/2014/main" id="{AAEF7BAA-83E9-CCD8-432A-3F4B56B64A07}"/>
                </a:ext>
              </a:extLst>
            </p:cNvPr>
            <p:cNvSpPr/>
            <p:nvPr/>
          </p:nvSpPr>
          <p:spPr>
            <a:xfrm>
              <a:off x="0" y="962974"/>
              <a:ext cx="10668000" cy="873953"/>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28" name="Rectangle: Rounded Corners 4">
              <a:extLst>
                <a:ext uri="{FF2B5EF4-FFF2-40B4-BE49-F238E27FC236}">
                  <a16:creationId xmlns:a16="http://schemas.microsoft.com/office/drawing/2014/main" id="{CC7B37A0-F280-28D3-51D2-A2D6B0672445}"/>
                </a:ext>
              </a:extLst>
            </p:cNvPr>
            <p:cNvSpPr txBox="1"/>
            <p:nvPr/>
          </p:nvSpPr>
          <p:spPr>
            <a:xfrm>
              <a:off x="42660" y="1005637"/>
              <a:ext cx="10582673" cy="788627"/>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kern="1200" dirty="0">
                  <a:solidFill>
                    <a:schemeClr val="lt1"/>
                  </a:solidFill>
                  <a:latin typeface="+mn-lt"/>
                  <a:ea typeface="+mn-ea"/>
                  <a:cs typeface="+mn-cs"/>
                </a:rPr>
                <a:t>Keep questions to a minimum</a:t>
              </a:r>
            </a:p>
          </p:txBody>
        </p:sp>
      </p:grpSp>
      <p:grpSp>
        <p:nvGrpSpPr>
          <p:cNvPr id="29" name="Group 28">
            <a:extLst>
              <a:ext uri="{FF2B5EF4-FFF2-40B4-BE49-F238E27FC236}">
                <a16:creationId xmlns:a16="http://schemas.microsoft.com/office/drawing/2014/main" id="{C736ABFA-1BBD-EE1D-440A-1B5ACF280710}"/>
              </a:ext>
            </a:extLst>
          </p:cNvPr>
          <p:cNvGrpSpPr/>
          <p:nvPr/>
        </p:nvGrpSpPr>
        <p:grpSpPr>
          <a:xfrm>
            <a:off x="5600065" y="4446835"/>
            <a:ext cx="1935332" cy="1075824"/>
            <a:chOff x="0" y="962974"/>
            <a:chExt cx="10668000" cy="873953"/>
          </a:xfrm>
          <a:solidFill>
            <a:schemeClr val="accent3"/>
          </a:solidFill>
        </p:grpSpPr>
        <p:sp>
          <p:nvSpPr>
            <p:cNvPr id="30" name="Rectangle: Rounded Corners 29">
              <a:extLst>
                <a:ext uri="{FF2B5EF4-FFF2-40B4-BE49-F238E27FC236}">
                  <a16:creationId xmlns:a16="http://schemas.microsoft.com/office/drawing/2014/main" id="{84A145CB-A3AE-3AEE-6DCC-55F26B9FB67B}"/>
                </a:ext>
              </a:extLst>
            </p:cNvPr>
            <p:cNvSpPr/>
            <p:nvPr/>
          </p:nvSpPr>
          <p:spPr>
            <a:xfrm>
              <a:off x="0" y="962974"/>
              <a:ext cx="10668000" cy="873953"/>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31" name="Rectangle: Rounded Corners 4">
              <a:extLst>
                <a:ext uri="{FF2B5EF4-FFF2-40B4-BE49-F238E27FC236}">
                  <a16:creationId xmlns:a16="http://schemas.microsoft.com/office/drawing/2014/main" id="{416D35B3-380F-A9CF-FBED-E3682F1F8E79}"/>
                </a:ext>
              </a:extLst>
            </p:cNvPr>
            <p:cNvSpPr txBox="1"/>
            <p:nvPr/>
          </p:nvSpPr>
          <p:spPr>
            <a:xfrm>
              <a:off x="42660" y="1005637"/>
              <a:ext cx="10582673" cy="788627"/>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kern="1200" dirty="0">
                  <a:solidFill>
                    <a:schemeClr val="lt1"/>
                  </a:solidFill>
                  <a:latin typeface="+mn-lt"/>
                  <a:ea typeface="+mn-ea"/>
                  <a:cs typeface="+mn-cs"/>
                </a:rPr>
                <a:t>Avoid making judgements</a:t>
              </a:r>
            </a:p>
          </p:txBody>
        </p:sp>
      </p:grpSp>
      <p:grpSp>
        <p:nvGrpSpPr>
          <p:cNvPr id="32" name="Group 31">
            <a:extLst>
              <a:ext uri="{FF2B5EF4-FFF2-40B4-BE49-F238E27FC236}">
                <a16:creationId xmlns:a16="http://schemas.microsoft.com/office/drawing/2014/main" id="{8F45E609-0F74-7825-F3BE-51EF74D7A4EF}"/>
              </a:ext>
            </a:extLst>
          </p:cNvPr>
          <p:cNvGrpSpPr/>
          <p:nvPr/>
        </p:nvGrpSpPr>
        <p:grpSpPr>
          <a:xfrm>
            <a:off x="7619365" y="4446835"/>
            <a:ext cx="1935332" cy="1075824"/>
            <a:chOff x="0" y="962974"/>
            <a:chExt cx="10668000" cy="873953"/>
          </a:xfrm>
          <a:solidFill>
            <a:schemeClr val="accent3"/>
          </a:solidFill>
        </p:grpSpPr>
        <p:sp>
          <p:nvSpPr>
            <p:cNvPr id="33" name="Rectangle: Rounded Corners 32">
              <a:extLst>
                <a:ext uri="{FF2B5EF4-FFF2-40B4-BE49-F238E27FC236}">
                  <a16:creationId xmlns:a16="http://schemas.microsoft.com/office/drawing/2014/main" id="{2812E3FD-7EF8-92B1-F5A7-75A86AC1B286}"/>
                </a:ext>
              </a:extLst>
            </p:cNvPr>
            <p:cNvSpPr/>
            <p:nvPr/>
          </p:nvSpPr>
          <p:spPr>
            <a:xfrm>
              <a:off x="0" y="962974"/>
              <a:ext cx="10668000" cy="873953"/>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34" name="Rectangle: Rounded Corners 4">
              <a:extLst>
                <a:ext uri="{FF2B5EF4-FFF2-40B4-BE49-F238E27FC236}">
                  <a16:creationId xmlns:a16="http://schemas.microsoft.com/office/drawing/2014/main" id="{5AC74D3D-DD1C-E430-3E7C-824454D87DEE}"/>
                </a:ext>
              </a:extLst>
            </p:cNvPr>
            <p:cNvSpPr txBox="1"/>
            <p:nvPr/>
          </p:nvSpPr>
          <p:spPr>
            <a:xfrm>
              <a:off x="42660" y="1005637"/>
              <a:ext cx="10582673" cy="788627"/>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dirty="0"/>
                <a:t>Then </a:t>
              </a:r>
              <a:r>
                <a:rPr lang="en-GB" sz="2000" kern="1200" dirty="0">
                  <a:solidFill>
                    <a:schemeClr val="lt1"/>
                  </a:solidFill>
                  <a:latin typeface="+mn-lt"/>
                  <a:ea typeface="+mn-ea"/>
                  <a:cs typeface="+mn-cs"/>
                </a:rPr>
                <a:t>return to listening</a:t>
              </a:r>
            </a:p>
          </p:txBody>
        </p:sp>
      </p:grpSp>
    </p:spTree>
    <p:extLst>
      <p:ext uri="{BB962C8B-B14F-4D97-AF65-F5344CB8AC3E}">
        <p14:creationId xmlns:p14="http://schemas.microsoft.com/office/powerpoint/2010/main" val="1728140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45E1B9-023A-63E6-3656-C1A3D26B8B53}"/>
            </a:ext>
          </a:extLst>
        </p:cNvPr>
        <p:cNvGrpSpPr/>
        <p:nvPr/>
      </p:nvGrpSpPr>
      <p:grpSpPr>
        <a:xfrm>
          <a:off x="0" y="0"/>
          <a:ext cx="0" cy="0"/>
          <a:chOff x="0" y="0"/>
          <a:chExt cx="0" cy="0"/>
        </a:xfrm>
      </p:grpSpPr>
      <p:graphicFrame>
        <p:nvGraphicFramePr>
          <p:cNvPr id="21" name="Content Placeholder 2">
            <a:extLst>
              <a:ext uri="{FF2B5EF4-FFF2-40B4-BE49-F238E27FC236}">
                <a16:creationId xmlns:a16="http://schemas.microsoft.com/office/drawing/2014/main" id="{90F195C3-A039-224D-A131-0ACBEDF58D43}"/>
              </a:ext>
            </a:extLst>
          </p:cNvPr>
          <p:cNvGraphicFramePr>
            <a:graphicFrameLocks noGrp="1"/>
          </p:cNvGraphicFramePr>
          <p:nvPr>
            <p:ph type="tbl" sz="quarter" idx="13"/>
            <p:extLst>
              <p:ext uri="{D42A27DB-BD31-4B8C-83A1-F6EECF244321}">
                <p14:modId xmlns:p14="http://schemas.microsoft.com/office/powerpoint/2010/main" val="2482402862"/>
              </p:ext>
            </p:extLst>
          </p:nvPr>
        </p:nvGraphicFramePr>
        <p:xfrm>
          <a:off x="247650" y="2417763"/>
          <a:ext cx="11658600" cy="4144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59B0B52A-DB58-3A50-39BE-525317302D8A}"/>
              </a:ext>
            </a:extLst>
          </p:cNvPr>
          <p:cNvSpPr txBox="1">
            <a:spLocks/>
          </p:cNvSpPr>
          <p:nvPr/>
        </p:nvSpPr>
        <p:spPr>
          <a:xfrm>
            <a:off x="771734" y="515111"/>
            <a:ext cx="10257536" cy="135814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400" b="1" kern="1200" cap="all" baseline="0">
                <a:solidFill>
                  <a:schemeClr val="accent1"/>
                </a:solidFill>
                <a:latin typeface="+mj-lt"/>
                <a:ea typeface="+mj-ea"/>
                <a:cs typeface="+mj-cs"/>
              </a:defRPr>
            </a:lvl1pPr>
          </a:lstStyle>
          <a:p>
            <a:r>
              <a:rPr lang="en-GB" sz="3700" dirty="0">
                <a:solidFill>
                  <a:schemeClr val="accent3"/>
                </a:solidFill>
              </a:rPr>
              <a:t>General good practice</a:t>
            </a:r>
            <a:br>
              <a:rPr lang="en-GB" sz="3700" dirty="0"/>
            </a:br>
            <a:r>
              <a:rPr lang="en-GB" sz="3700" dirty="0"/>
              <a:t>Common signs of difficulties</a:t>
            </a:r>
          </a:p>
        </p:txBody>
      </p:sp>
      <p:sp>
        <p:nvSpPr>
          <p:cNvPr id="4" name="Content Placeholder 2">
            <a:extLst>
              <a:ext uri="{FF2B5EF4-FFF2-40B4-BE49-F238E27FC236}">
                <a16:creationId xmlns:a16="http://schemas.microsoft.com/office/drawing/2014/main" id="{5EFD51A2-6CD6-63A9-C1B7-3641125420C3}"/>
              </a:ext>
            </a:extLst>
          </p:cNvPr>
          <p:cNvSpPr txBox="1">
            <a:spLocks/>
          </p:cNvSpPr>
          <p:nvPr/>
        </p:nvSpPr>
        <p:spPr>
          <a:xfrm>
            <a:off x="771734" y="1873251"/>
            <a:ext cx="9866540" cy="4746624"/>
          </a:xfrm>
          <a:prstGeom prst="rect">
            <a:avLst/>
          </a:prstGeom>
        </p:spPr>
        <p:txBody>
          <a:bodyPr>
            <a:normAutofit/>
          </a:bodyPr>
          <a:lstStyle>
            <a:lvl1pPr marL="228600" indent="-228600" algn="l" defTabSz="914400" rtl="0" eaLnBrk="1" latinLnBrk="0" hangingPunct="1">
              <a:lnSpc>
                <a:spcPct val="100000"/>
              </a:lnSpc>
              <a:spcBef>
                <a:spcPts val="0"/>
              </a:spcBef>
              <a:spcAft>
                <a:spcPts val="12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Clr>
                <a:schemeClr val="accent3"/>
              </a:buClr>
            </a:pPr>
            <a:r>
              <a:rPr lang="en-GB" sz="2400" dirty="0"/>
              <a:t>The Tutor may be the first person to notice developing difficulties: </a:t>
            </a:r>
            <a:endParaRPr lang="en-GB" dirty="0"/>
          </a:p>
          <a:p>
            <a:pPr lvl="1" indent="0">
              <a:buClr>
                <a:schemeClr val="accent3"/>
              </a:buClr>
              <a:buFont typeface="Arial" panose="020B0604020202020204" pitchFamily="34" charset="0"/>
              <a:buNone/>
            </a:pPr>
            <a:endParaRPr lang="en-GB" dirty="0"/>
          </a:p>
        </p:txBody>
      </p:sp>
    </p:spTree>
    <p:extLst>
      <p:ext uri="{BB962C8B-B14F-4D97-AF65-F5344CB8AC3E}">
        <p14:creationId xmlns:p14="http://schemas.microsoft.com/office/powerpoint/2010/main" val="1701103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646D05-0FD2-E2DC-F724-A1B31A5B0CF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9C1C4C-08E8-9B90-8F19-E493E4CA0221}"/>
              </a:ext>
            </a:extLst>
          </p:cNvPr>
          <p:cNvSpPr>
            <a:spLocks noGrp="1"/>
          </p:cNvSpPr>
          <p:nvPr>
            <p:ph sz="half" idx="15"/>
          </p:nvPr>
        </p:nvSpPr>
        <p:spPr>
          <a:xfrm>
            <a:off x="1552575" y="1873252"/>
            <a:ext cx="10191750" cy="4575174"/>
          </a:xfrm>
        </p:spPr>
        <p:txBody>
          <a:bodyPr vert="horz" lIns="91440" tIns="45720" rIns="91440" bIns="45720" rtlCol="0">
            <a:normAutofit fontScale="92500"/>
          </a:bodyPr>
          <a:lstStyle/>
          <a:p>
            <a:pPr marL="285750" indent="-285750">
              <a:buClr>
                <a:schemeClr val="tx2"/>
              </a:buClr>
              <a:buFont typeface="Arial" panose="020B0604020202020204" pitchFamily="34" charset="0"/>
              <a:buChar char="•"/>
            </a:pPr>
            <a:r>
              <a:rPr lang="en-US" sz="2800" b="1" dirty="0"/>
              <a:t>Accessibility &amp; Disability Resource Centre (ADRC): </a:t>
            </a:r>
            <a:r>
              <a:rPr lang="en-US" sz="2800" dirty="0"/>
              <a:t>University institute which provides support to staff and students.</a:t>
            </a:r>
          </a:p>
          <a:p>
            <a:pPr marL="285750" indent="-285750">
              <a:buClr>
                <a:schemeClr val="tx2"/>
              </a:buClr>
              <a:buFont typeface="Arial" panose="020B0604020202020204" pitchFamily="34" charset="0"/>
              <a:buChar char="•"/>
            </a:pPr>
            <a:r>
              <a:rPr lang="en-US" sz="2800" b="1" dirty="0"/>
              <a:t>ADRC advisor for [College]: </a:t>
            </a:r>
            <a:r>
              <a:rPr lang="en-US" sz="2800" dirty="0"/>
              <a:t>[Name, e-mail address].</a:t>
            </a:r>
          </a:p>
          <a:p>
            <a:pPr marL="285750" indent="-285750">
              <a:buClr>
                <a:schemeClr val="tx2"/>
              </a:buClr>
              <a:buFont typeface="Arial" panose="020B0604020202020204" pitchFamily="34" charset="0"/>
              <a:buChar char="•"/>
            </a:pPr>
            <a:r>
              <a:rPr lang="en-US" sz="2800" b="1" dirty="0"/>
              <a:t>Student Support Document (SSD): </a:t>
            </a:r>
            <a:r>
              <a:rPr lang="en-US" sz="2800" dirty="0"/>
              <a:t>outlines nature of disability and impact on student’s ability to access their course.</a:t>
            </a:r>
          </a:p>
          <a:p>
            <a:pPr marL="285750" indent="-285750">
              <a:buClr>
                <a:schemeClr val="tx2"/>
              </a:buClr>
              <a:buFont typeface="Arial" panose="020B0604020202020204" pitchFamily="34" charset="0"/>
              <a:buChar char="•"/>
            </a:pPr>
            <a:r>
              <a:rPr lang="en-US" sz="2800" b="1" dirty="0"/>
              <a:t>Financial support: </a:t>
            </a:r>
            <a:r>
              <a:rPr lang="en-US" sz="2800" dirty="0"/>
              <a:t>Disabled Students’ Allowance (all students), Reasonable Adjustments Fund (Cambridge-specific), International Disabled Students’ Fund, and Disabled Students' Bursary Fund.</a:t>
            </a:r>
          </a:p>
          <a:p>
            <a:pPr marL="285750" indent="-285750">
              <a:buClr>
                <a:schemeClr val="tx2"/>
              </a:buClr>
              <a:buFont typeface="Arial" panose="020B0604020202020204" pitchFamily="34" charset="0"/>
              <a:buChar char="•"/>
            </a:pPr>
            <a:r>
              <a:rPr lang="en-US" sz="2800" b="1" dirty="0"/>
              <a:t>[College] support</a:t>
            </a:r>
            <a:r>
              <a:rPr lang="en-US" sz="2800" dirty="0"/>
              <a:t>: [College specific resources/staff].</a:t>
            </a:r>
          </a:p>
        </p:txBody>
      </p:sp>
      <p:sp>
        <p:nvSpPr>
          <p:cNvPr id="17" name="Title 1">
            <a:extLst>
              <a:ext uri="{FF2B5EF4-FFF2-40B4-BE49-F238E27FC236}">
                <a16:creationId xmlns:a16="http://schemas.microsoft.com/office/drawing/2014/main" id="{74392BC5-DD4A-DB87-29FF-200D4566CC85}"/>
              </a:ext>
            </a:extLst>
          </p:cNvPr>
          <p:cNvSpPr txBox="1">
            <a:spLocks/>
          </p:cNvSpPr>
          <p:nvPr/>
        </p:nvSpPr>
        <p:spPr>
          <a:xfrm>
            <a:off x="1552575" y="515111"/>
            <a:ext cx="10410616" cy="135814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400" b="1" kern="1200" cap="all" baseline="0">
                <a:solidFill>
                  <a:schemeClr val="accent1"/>
                </a:solidFill>
                <a:latin typeface="+mj-lt"/>
                <a:ea typeface="+mj-ea"/>
                <a:cs typeface="+mj-cs"/>
              </a:defRPr>
            </a:lvl1pPr>
          </a:lstStyle>
          <a:p>
            <a:r>
              <a:rPr lang="en-GB" sz="3700" dirty="0">
                <a:solidFill>
                  <a:schemeClr val="bg2"/>
                </a:solidFill>
              </a:rPr>
              <a:t>SUPPORTING STUDENTS</a:t>
            </a:r>
            <a:br>
              <a:rPr lang="en-GB" sz="3700" dirty="0"/>
            </a:br>
            <a:r>
              <a:rPr lang="en-GB" sz="3700" dirty="0">
                <a:solidFill>
                  <a:schemeClr val="tx2"/>
                </a:solidFill>
              </a:rPr>
              <a:t>Disabled students</a:t>
            </a:r>
          </a:p>
        </p:txBody>
      </p:sp>
    </p:spTree>
    <p:extLst>
      <p:ext uri="{BB962C8B-B14F-4D97-AF65-F5344CB8AC3E}">
        <p14:creationId xmlns:p14="http://schemas.microsoft.com/office/powerpoint/2010/main" val="2997712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DD0B1B-2035-27DD-5C37-9A81FBDADD2F}"/>
            </a:ext>
          </a:extLst>
        </p:cNvPr>
        <p:cNvGrpSpPr/>
        <p:nvPr/>
      </p:nvGrpSpPr>
      <p:grpSpPr>
        <a:xfrm>
          <a:off x="0" y="0"/>
          <a:ext cx="0" cy="0"/>
          <a:chOff x="0" y="0"/>
          <a:chExt cx="0" cy="0"/>
        </a:xfrm>
      </p:grpSpPr>
      <p:sp>
        <p:nvSpPr>
          <p:cNvPr id="60" name="Content Placeholder 2">
            <a:extLst>
              <a:ext uri="{FF2B5EF4-FFF2-40B4-BE49-F238E27FC236}">
                <a16:creationId xmlns:a16="http://schemas.microsoft.com/office/drawing/2014/main" id="{43854352-C654-F48B-6742-82BC97F21326}"/>
              </a:ext>
            </a:extLst>
          </p:cNvPr>
          <p:cNvSpPr txBox="1">
            <a:spLocks/>
          </p:cNvSpPr>
          <p:nvPr/>
        </p:nvSpPr>
        <p:spPr>
          <a:xfrm>
            <a:off x="771733" y="1447800"/>
            <a:ext cx="10620785" cy="4895089"/>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12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Clr>
                <a:schemeClr val="accent3"/>
              </a:buClr>
            </a:pPr>
            <a:r>
              <a:rPr lang="en-GB" sz="2400" dirty="0"/>
              <a:t>When a student discloses a matter of harassment or sexual misconduct, listen and believe them.</a:t>
            </a:r>
          </a:p>
          <a:p>
            <a:pPr lvl="1" indent="0">
              <a:buClr>
                <a:schemeClr val="accent3"/>
              </a:buClr>
              <a:buFont typeface="Arial" panose="020B0604020202020204" pitchFamily="34" charset="0"/>
              <a:buNone/>
            </a:pPr>
            <a:r>
              <a:rPr lang="en-GB" dirty="0"/>
              <a:t>	</a:t>
            </a:r>
          </a:p>
          <a:p>
            <a:pPr marL="285750" indent="-285750">
              <a:buClr>
                <a:schemeClr val="accent3"/>
              </a:buClr>
            </a:pPr>
            <a:endParaRPr lang="en-GB" sz="2400" dirty="0"/>
          </a:p>
        </p:txBody>
      </p:sp>
      <p:sp>
        <p:nvSpPr>
          <p:cNvPr id="33" name="Title 1">
            <a:extLst>
              <a:ext uri="{FF2B5EF4-FFF2-40B4-BE49-F238E27FC236}">
                <a16:creationId xmlns:a16="http://schemas.microsoft.com/office/drawing/2014/main" id="{B45F8F2D-EFE1-9F09-9535-0EDBA7B7AD1D}"/>
              </a:ext>
            </a:extLst>
          </p:cNvPr>
          <p:cNvSpPr txBox="1">
            <a:spLocks/>
          </p:cNvSpPr>
          <p:nvPr/>
        </p:nvSpPr>
        <p:spPr>
          <a:xfrm>
            <a:off x="404774" y="261501"/>
            <a:ext cx="10410616" cy="135814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400" b="1" kern="1200" cap="all" baseline="0">
                <a:solidFill>
                  <a:schemeClr val="accent1"/>
                </a:solidFill>
                <a:latin typeface="+mj-lt"/>
                <a:ea typeface="+mj-ea"/>
                <a:cs typeface="+mj-cs"/>
              </a:defRPr>
            </a:lvl1pPr>
          </a:lstStyle>
          <a:p>
            <a:r>
              <a:rPr lang="en-GB" sz="3700" dirty="0">
                <a:solidFill>
                  <a:schemeClr val="accent3"/>
                </a:solidFill>
              </a:rPr>
              <a:t>SUPPORTING STUDENTS</a:t>
            </a:r>
            <a:br>
              <a:rPr lang="en-GB" sz="3700" dirty="0"/>
            </a:br>
            <a:r>
              <a:rPr lang="en-GB" sz="3700" dirty="0"/>
              <a:t>harassment and sexual misconduct</a:t>
            </a:r>
          </a:p>
        </p:txBody>
      </p:sp>
      <p:sp>
        <p:nvSpPr>
          <p:cNvPr id="34" name="Content Placeholder 2">
            <a:extLst>
              <a:ext uri="{FF2B5EF4-FFF2-40B4-BE49-F238E27FC236}">
                <a16:creationId xmlns:a16="http://schemas.microsoft.com/office/drawing/2014/main" id="{2B078FF2-CCA1-A33B-D130-A9CC750530A1}"/>
              </a:ext>
            </a:extLst>
          </p:cNvPr>
          <p:cNvSpPr txBox="1">
            <a:spLocks/>
          </p:cNvSpPr>
          <p:nvPr/>
        </p:nvSpPr>
        <p:spPr>
          <a:xfrm>
            <a:off x="443458" y="2214853"/>
            <a:ext cx="5552922" cy="500889"/>
          </a:xfrm>
          <a:prstGeom prst="rect">
            <a:avLst/>
          </a:prstGeom>
        </p:spPr>
        <p:txBody>
          <a:bodyPr vert="horz" lIns="91440" tIns="45720" rIns="91440" bIns="45720" rtlCol="0">
            <a:noAutofit/>
          </a:bodyPr>
          <a:lstStyle>
            <a:lvl1pPr marL="0" indent="0" algn="l" defTabSz="914400" rtl="0" eaLnBrk="1" latinLnBrk="0" hangingPunct="1">
              <a:lnSpc>
                <a:spcPts val="2000"/>
              </a:lnSpc>
              <a:spcBef>
                <a:spcPts val="0"/>
              </a:spcBef>
              <a:spcAft>
                <a:spcPts val="1200"/>
              </a:spcAft>
              <a:buFont typeface="Arial" panose="020B0604020202020204" pitchFamily="34" charset="0"/>
              <a:buNone/>
              <a:defRPr sz="1800" kern="1200">
                <a:solidFill>
                  <a:schemeClr val="tx1"/>
                </a:solidFill>
                <a:latin typeface="+mn-lt"/>
                <a:ea typeface="+mn-ea"/>
                <a:cs typeface="+mn-cs"/>
              </a:defRPr>
            </a:lvl1pPr>
            <a:lvl2pPr marL="457200" indent="-228600" algn="l" defTabSz="914400" rtl="0" eaLnBrk="1" latinLnBrk="0" hangingPunct="1">
              <a:lnSpc>
                <a:spcPts val="2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914400" indent="-228600" algn="l" defTabSz="914400" rtl="0" eaLnBrk="1" latinLnBrk="0" hangingPunct="1">
              <a:lnSpc>
                <a:spcPts val="2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3pPr>
            <a:lvl4pPr marL="1371600" indent="-228600" algn="l" defTabSz="914400" rtl="0" eaLnBrk="1" latinLnBrk="0" hangingPunct="1">
              <a:lnSpc>
                <a:spcPts val="2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4pPr>
            <a:lvl5pPr marL="1828800" indent="-228600" algn="l" defTabSz="914400" rtl="0" eaLnBrk="1" latinLnBrk="0" hangingPunct="1">
              <a:lnSpc>
                <a:spcPts val="2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00000"/>
              </a:lnSpc>
              <a:buClr>
                <a:schemeClr val="accent3"/>
              </a:buClr>
            </a:pPr>
            <a:r>
              <a:rPr lang="en-GB" sz="2400" b="1" dirty="0"/>
              <a:t>Helpful</a:t>
            </a:r>
          </a:p>
          <a:p>
            <a:pPr lvl="1" indent="0" algn="ctr">
              <a:lnSpc>
                <a:spcPct val="100000"/>
              </a:lnSpc>
              <a:buClr>
                <a:schemeClr val="accent3"/>
              </a:buClr>
              <a:buFont typeface="Arial" panose="020B0604020202020204" pitchFamily="34" charset="0"/>
              <a:buNone/>
            </a:pPr>
            <a:r>
              <a:rPr lang="en-GB" sz="2400" b="1" dirty="0"/>
              <a:t>	</a:t>
            </a:r>
          </a:p>
          <a:p>
            <a:pPr marL="1200150" lvl="2" indent="-285750" algn="ctr">
              <a:lnSpc>
                <a:spcPct val="100000"/>
              </a:lnSpc>
              <a:buClr>
                <a:schemeClr val="accent3"/>
              </a:buClr>
            </a:pPr>
            <a:endParaRPr lang="en-GB" sz="2400" b="1" dirty="0"/>
          </a:p>
        </p:txBody>
      </p:sp>
      <p:grpSp>
        <p:nvGrpSpPr>
          <p:cNvPr id="35" name="Group 34">
            <a:extLst>
              <a:ext uri="{FF2B5EF4-FFF2-40B4-BE49-F238E27FC236}">
                <a16:creationId xmlns:a16="http://schemas.microsoft.com/office/drawing/2014/main" id="{257B5627-DD8A-ADD7-B654-B4261BAB1FF3}"/>
              </a:ext>
            </a:extLst>
          </p:cNvPr>
          <p:cNvGrpSpPr/>
          <p:nvPr/>
        </p:nvGrpSpPr>
        <p:grpSpPr>
          <a:xfrm>
            <a:off x="432527" y="3652547"/>
            <a:ext cx="2733523" cy="947487"/>
            <a:chOff x="0" y="962974"/>
            <a:chExt cx="10668000" cy="873953"/>
          </a:xfrm>
        </p:grpSpPr>
        <p:sp>
          <p:nvSpPr>
            <p:cNvPr id="36" name="Rectangle: Rounded Corners 35">
              <a:extLst>
                <a:ext uri="{FF2B5EF4-FFF2-40B4-BE49-F238E27FC236}">
                  <a16:creationId xmlns:a16="http://schemas.microsoft.com/office/drawing/2014/main" id="{F27DD03D-72C1-7E28-2A98-9E0CC7E60BBD}"/>
                </a:ext>
              </a:extLst>
            </p:cNvPr>
            <p:cNvSpPr/>
            <p:nvPr/>
          </p:nvSpPr>
          <p:spPr>
            <a:xfrm>
              <a:off x="0" y="962974"/>
              <a:ext cx="10668000" cy="87395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37" name="Rectangle: Rounded Corners 4">
              <a:extLst>
                <a:ext uri="{FF2B5EF4-FFF2-40B4-BE49-F238E27FC236}">
                  <a16:creationId xmlns:a16="http://schemas.microsoft.com/office/drawing/2014/main" id="{5923B915-5EB8-4740-9FB5-3C15D67955E7}"/>
                </a:ext>
              </a:extLst>
            </p:cNvPr>
            <p:cNvSpPr txBox="1"/>
            <p:nvPr/>
          </p:nvSpPr>
          <p:spPr>
            <a:xfrm>
              <a:off x="42660" y="1005637"/>
              <a:ext cx="10582673" cy="7886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dirty="0"/>
                <a:t>Is there someone you can talk to when you leave here?</a:t>
              </a:r>
              <a:endParaRPr lang="en-GB" sz="2000" kern="1200" dirty="0">
                <a:solidFill>
                  <a:schemeClr val="lt1"/>
                </a:solidFill>
                <a:latin typeface="+mn-lt"/>
                <a:ea typeface="+mn-ea"/>
                <a:cs typeface="+mn-cs"/>
              </a:endParaRPr>
            </a:p>
          </p:txBody>
        </p:sp>
      </p:grpSp>
      <p:grpSp>
        <p:nvGrpSpPr>
          <p:cNvPr id="38" name="Group 37">
            <a:extLst>
              <a:ext uri="{FF2B5EF4-FFF2-40B4-BE49-F238E27FC236}">
                <a16:creationId xmlns:a16="http://schemas.microsoft.com/office/drawing/2014/main" id="{912CAA26-4269-0B0F-7CAD-2DBCC984B2F0}"/>
              </a:ext>
            </a:extLst>
          </p:cNvPr>
          <p:cNvGrpSpPr/>
          <p:nvPr/>
        </p:nvGrpSpPr>
        <p:grpSpPr>
          <a:xfrm>
            <a:off x="3262860" y="2625505"/>
            <a:ext cx="2733523" cy="947487"/>
            <a:chOff x="0" y="962974"/>
            <a:chExt cx="10668000" cy="873953"/>
          </a:xfrm>
        </p:grpSpPr>
        <p:sp>
          <p:nvSpPr>
            <p:cNvPr id="39" name="Rectangle: Rounded Corners 38">
              <a:extLst>
                <a:ext uri="{FF2B5EF4-FFF2-40B4-BE49-F238E27FC236}">
                  <a16:creationId xmlns:a16="http://schemas.microsoft.com/office/drawing/2014/main" id="{5BC18CE3-D6D8-2034-4641-0A88CADFEC1D}"/>
                </a:ext>
              </a:extLst>
            </p:cNvPr>
            <p:cNvSpPr/>
            <p:nvPr/>
          </p:nvSpPr>
          <p:spPr>
            <a:xfrm>
              <a:off x="0" y="962974"/>
              <a:ext cx="10668000" cy="87395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40" name="Rectangle: Rounded Corners 4">
              <a:extLst>
                <a:ext uri="{FF2B5EF4-FFF2-40B4-BE49-F238E27FC236}">
                  <a16:creationId xmlns:a16="http://schemas.microsoft.com/office/drawing/2014/main" id="{47641112-8867-9CB3-2EA7-0E27C973892F}"/>
                </a:ext>
              </a:extLst>
            </p:cNvPr>
            <p:cNvSpPr txBox="1"/>
            <p:nvPr/>
          </p:nvSpPr>
          <p:spPr>
            <a:xfrm>
              <a:off x="42660" y="1005637"/>
              <a:ext cx="10582673" cy="7886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dirty="0"/>
                <a:t>Would it be helpful if I explained your options?</a:t>
              </a:r>
              <a:endParaRPr lang="en-GB" sz="2000" kern="1200" dirty="0">
                <a:solidFill>
                  <a:schemeClr val="lt1"/>
                </a:solidFill>
                <a:latin typeface="+mn-lt"/>
                <a:ea typeface="+mn-ea"/>
                <a:cs typeface="+mn-cs"/>
              </a:endParaRPr>
            </a:p>
          </p:txBody>
        </p:sp>
      </p:grpSp>
      <p:grpSp>
        <p:nvGrpSpPr>
          <p:cNvPr id="41" name="Group 40">
            <a:extLst>
              <a:ext uri="{FF2B5EF4-FFF2-40B4-BE49-F238E27FC236}">
                <a16:creationId xmlns:a16="http://schemas.microsoft.com/office/drawing/2014/main" id="{AE5C08A8-418C-0F01-AF2C-73CEC91E9F99}"/>
              </a:ext>
            </a:extLst>
          </p:cNvPr>
          <p:cNvGrpSpPr/>
          <p:nvPr/>
        </p:nvGrpSpPr>
        <p:grpSpPr>
          <a:xfrm>
            <a:off x="443460" y="2639214"/>
            <a:ext cx="2733523" cy="947487"/>
            <a:chOff x="0" y="962974"/>
            <a:chExt cx="10668000" cy="873953"/>
          </a:xfrm>
        </p:grpSpPr>
        <p:sp>
          <p:nvSpPr>
            <p:cNvPr id="42" name="Rectangle: Rounded Corners 41">
              <a:extLst>
                <a:ext uri="{FF2B5EF4-FFF2-40B4-BE49-F238E27FC236}">
                  <a16:creationId xmlns:a16="http://schemas.microsoft.com/office/drawing/2014/main" id="{9DBFAC57-2619-8848-BA1F-B4E383E4AFF2}"/>
                </a:ext>
              </a:extLst>
            </p:cNvPr>
            <p:cNvSpPr/>
            <p:nvPr/>
          </p:nvSpPr>
          <p:spPr>
            <a:xfrm>
              <a:off x="0" y="962974"/>
              <a:ext cx="10668000" cy="87395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43" name="Rectangle: Rounded Corners 4">
              <a:extLst>
                <a:ext uri="{FF2B5EF4-FFF2-40B4-BE49-F238E27FC236}">
                  <a16:creationId xmlns:a16="http://schemas.microsoft.com/office/drawing/2014/main" id="{7D116E95-5F7C-3B30-8508-05BBEBE66D34}"/>
                </a:ext>
              </a:extLst>
            </p:cNvPr>
            <p:cNvSpPr txBox="1"/>
            <p:nvPr/>
          </p:nvSpPr>
          <p:spPr>
            <a:xfrm>
              <a:off x="42660" y="1005637"/>
              <a:ext cx="10582673" cy="7886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kern="1200" dirty="0">
                  <a:solidFill>
                    <a:schemeClr val="lt1"/>
                  </a:solidFill>
                  <a:latin typeface="+mn-lt"/>
                  <a:ea typeface="+mn-ea"/>
                  <a:cs typeface="+mn-cs"/>
                </a:rPr>
                <a:t>Are you feeling safe now?</a:t>
              </a:r>
            </a:p>
          </p:txBody>
        </p:sp>
      </p:grpSp>
      <p:grpSp>
        <p:nvGrpSpPr>
          <p:cNvPr id="44" name="Group 43">
            <a:extLst>
              <a:ext uri="{FF2B5EF4-FFF2-40B4-BE49-F238E27FC236}">
                <a16:creationId xmlns:a16="http://schemas.microsoft.com/office/drawing/2014/main" id="{035A3D77-8C80-F897-528B-AD1C0A27FF8F}"/>
              </a:ext>
            </a:extLst>
          </p:cNvPr>
          <p:cNvGrpSpPr/>
          <p:nvPr/>
        </p:nvGrpSpPr>
        <p:grpSpPr>
          <a:xfrm>
            <a:off x="3262858" y="3652547"/>
            <a:ext cx="2733523" cy="947487"/>
            <a:chOff x="0" y="962974"/>
            <a:chExt cx="10668000" cy="873953"/>
          </a:xfrm>
        </p:grpSpPr>
        <p:sp>
          <p:nvSpPr>
            <p:cNvPr id="45" name="Rectangle: Rounded Corners 44">
              <a:extLst>
                <a:ext uri="{FF2B5EF4-FFF2-40B4-BE49-F238E27FC236}">
                  <a16:creationId xmlns:a16="http://schemas.microsoft.com/office/drawing/2014/main" id="{731A10C5-83DE-A710-41B2-E248C2229861}"/>
                </a:ext>
              </a:extLst>
            </p:cNvPr>
            <p:cNvSpPr/>
            <p:nvPr/>
          </p:nvSpPr>
          <p:spPr>
            <a:xfrm>
              <a:off x="0" y="962974"/>
              <a:ext cx="10668000" cy="87395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46" name="Rectangle: Rounded Corners 4">
              <a:extLst>
                <a:ext uri="{FF2B5EF4-FFF2-40B4-BE49-F238E27FC236}">
                  <a16:creationId xmlns:a16="http://schemas.microsoft.com/office/drawing/2014/main" id="{58AF82BA-7D05-F457-EC37-CCE4473A72A3}"/>
                </a:ext>
              </a:extLst>
            </p:cNvPr>
            <p:cNvSpPr txBox="1"/>
            <p:nvPr/>
          </p:nvSpPr>
          <p:spPr>
            <a:xfrm>
              <a:off x="42660" y="1005637"/>
              <a:ext cx="10582673" cy="7886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dirty="0"/>
                <a:t>Take your time.</a:t>
              </a:r>
              <a:endParaRPr lang="en-GB" sz="2000" kern="1200" dirty="0">
                <a:solidFill>
                  <a:schemeClr val="lt1"/>
                </a:solidFill>
                <a:latin typeface="+mn-lt"/>
                <a:ea typeface="+mn-ea"/>
                <a:cs typeface="+mn-cs"/>
              </a:endParaRPr>
            </a:p>
          </p:txBody>
        </p:sp>
      </p:grpSp>
      <p:sp>
        <p:nvSpPr>
          <p:cNvPr id="47" name="Content Placeholder 2">
            <a:extLst>
              <a:ext uri="{FF2B5EF4-FFF2-40B4-BE49-F238E27FC236}">
                <a16:creationId xmlns:a16="http://schemas.microsoft.com/office/drawing/2014/main" id="{81B0D42E-DE06-3CFB-A682-DF28E4890395}"/>
              </a:ext>
            </a:extLst>
          </p:cNvPr>
          <p:cNvSpPr txBox="1">
            <a:spLocks/>
          </p:cNvSpPr>
          <p:nvPr/>
        </p:nvSpPr>
        <p:spPr>
          <a:xfrm>
            <a:off x="6206552" y="2214853"/>
            <a:ext cx="5552922" cy="500889"/>
          </a:xfrm>
          <a:prstGeom prst="rect">
            <a:avLst/>
          </a:prstGeom>
        </p:spPr>
        <p:txBody>
          <a:bodyPr vert="horz" lIns="91440" tIns="45720" rIns="91440" bIns="45720" rtlCol="0">
            <a:noAutofit/>
          </a:bodyPr>
          <a:lstStyle>
            <a:lvl1pPr marL="0" indent="0" algn="l" defTabSz="914400" rtl="0" eaLnBrk="1" latinLnBrk="0" hangingPunct="1">
              <a:lnSpc>
                <a:spcPts val="2000"/>
              </a:lnSpc>
              <a:spcBef>
                <a:spcPts val="0"/>
              </a:spcBef>
              <a:spcAft>
                <a:spcPts val="1200"/>
              </a:spcAft>
              <a:buFont typeface="Arial" panose="020B0604020202020204" pitchFamily="34" charset="0"/>
              <a:buNone/>
              <a:defRPr sz="1800" kern="1200">
                <a:solidFill>
                  <a:schemeClr val="tx1"/>
                </a:solidFill>
                <a:latin typeface="+mn-lt"/>
                <a:ea typeface="+mn-ea"/>
                <a:cs typeface="+mn-cs"/>
              </a:defRPr>
            </a:lvl1pPr>
            <a:lvl2pPr marL="457200" indent="-228600" algn="l" defTabSz="914400" rtl="0" eaLnBrk="1" latinLnBrk="0" hangingPunct="1">
              <a:lnSpc>
                <a:spcPts val="2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914400" indent="-228600" algn="l" defTabSz="914400" rtl="0" eaLnBrk="1" latinLnBrk="0" hangingPunct="1">
              <a:lnSpc>
                <a:spcPts val="2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3pPr>
            <a:lvl4pPr marL="1371600" indent="-228600" algn="l" defTabSz="914400" rtl="0" eaLnBrk="1" latinLnBrk="0" hangingPunct="1">
              <a:lnSpc>
                <a:spcPts val="2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4pPr>
            <a:lvl5pPr marL="1828800" indent="-228600" algn="l" defTabSz="914400" rtl="0" eaLnBrk="1" latinLnBrk="0" hangingPunct="1">
              <a:lnSpc>
                <a:spcPts val="2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00000"/>
              </a:lnSpc>
              <a:buClr>
                <a:schemeClr val="accent3"/>
              </a:buClr>
            </a:pPr>
            <a:r>
              <a:rPr lang="en-GB" sz="2400" b="1" dirty="0"/>
              <a:t>Unhelpful</a:t>
            </a:r>
          </a:p>
          <a:p>
            <a:pPr lvl="1" indent="0" algn="ctr">
              <a:lnSpc>
                <a:spcPct val="100000"/>
              </a:lnSpc>
              <a:buClr>
                <a:schemeClr val="accent3"/>
              </a:buClr>
              <a:buFont typeface="Arial" panose="020B0604020202020204" pitchFamily="34" charset="0"/>
              <a:buNone/>
            </a:pPr>
            <a:r>
              <a:rPr lang="en-GB" sz="2400" b="1" dirty="0"/>
              <a:t>	</a:t>
            </a:r>
          </a:p>
          <a:p>
            <a:pPr marL="1200150" lvl="2" indent="-285750" algn="ctr">
              <a:lnSpc>
                <a:spcPct val="100000"/>
              </a:lnSpc>
              <a:buClr>
                <a:schemeClr val="accent3"/>
              </a:buClr>
            </a:pPr>
            <a:endParaRPr lang="en-GB" sz="2400" b="1" dirty="0"/>
          </a:p>
        </p:txBody>
      </p:sp>
      <p:grpSp>
        <p:nvGrpSpPr>
          <p:cNvPr id="48" name="Group 47">
            <a:extLst>
              <a:ext uri="{FF2B5EF4-FFF2-40B4-BE49-F238E27FC236}">
                <a16:creationId xmlns:a16="http://schemas.microsoft.com/office/drawing/2014/main" id="{BF7D7B17-E58A-51DF-9DDB-C0B13757ED19}"/>
              </a:ext>
            </a:extLst>
          </p:cNvPr>
          <p:cNvGrpSpPr/>
          <p:nvPr/>
        </p:nvGrpSpPr>
        <p:grpSpPr>
          <a:xfrm>
            <a:off x="6195621" y="3652547"/>
            <a:ext cx="2733523" cy="947487"/>
            <a:chOff x="0" y="962974"/>
            <a:chExt cx="10668000" cy="873953"/>
          </a:xfrm>
          <a:solidFill>
            <a:schemeClr val="accent3"/>
          </a:solidFill>
        </p:grpSpPr>
        <p:sp>
          <p:nvSpPr>
            <p:cNvPr id="49" name="Rectangle: Rounded Corners 48">
              <a:extLst>
                <a:ext uri="{FF2B5EF4-FFF2-40B4-BE49-F238E27FC236}">
                  <a16:creationId xmlns:a16="http://schemas.microsoft.com/office/drawing/2014/main" id="{73D11E84-BA9A-04DA-BE5F-A81A5DB92019}"/>
                </a:ext>
              </a:extLst>
            </p:cNvPr>
            <p:cNvSpPr/>
            <p:nvPr/>
          </p:nvSpPr>
          <p:spPr>
            <a:xfrm>
              <a:off x="0" y="962974"/>
              <a:ext cx="10668000" cy="873953"/>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50" name="Rectangle: Rounded Corners 4">
              <a:extLst>
                <a:ext uri="{FF2B5EF4-FFF2-40B4-BE49-F238E27FC236}">
                  <a16:creationId xmlns:a16="http://schemas.microsoft.com/office/drawing/2014/main" id="{CBF02AA2-4F9A-63E4-BE6E-459E87C01B84}"/>
                </a:ext>
              </a:extLst>
            </p:cNvPr>
            <p:cNvSpPr txBox="1"/>
            <p:nvPr/>
          </p:nvSpPr>
          <p:spPr>
            <a:xfrm>
              <a:off x="42660" y="1005637"/>
              <a:ext cx="10582673" cy="788627"/>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dirty="0"/>
                <a:t>How much did you have to drink? Was it a misunderstanding?</a:t>
              </a:r>
              <a:endParaRPr lang="en-GB" sz="2000" kern="1200" dirty="0">
                <a:solidFill>
                  <a:schemeClr val="lt1"/>
                </a:solidFill>
                <a:latin typeface="+mn-lt"/>
                <a:ea typeface="+mn-ea"/>
                <a:cs typeface="+mn-cs"/>
              </a:endParaRPr>
            </a:p>
          </p:txBody>
        </p:sp>
      </p:grpSp>
      <p:grpSp>
        <p:nvGrpSpPr>
          <p:cNvPr id="51" name="Group 50">
            <a:extLst>
              <a:ext uri="{FF2B5EF4-FFF2-40B4-BE49-F238E27FC236}">
                <a16:creationId xmlns:a16="http://schemas.microsoft.com/office/drawing/2014/main" id="{7611705B-DA90-F111-3828-7F2D24DB722A}"/>
              </a:ext>
            </a:extLst>
          </p:cNvPr>
          <p:cNvGrpSpPr/>
          <p:nvPr/>
        </p:nvGrpSpPr>
        <p:grpSpPr>
          <a:xfrm>
            <a:off x="9025954" y="2625505"/>
            <a:ext cx="2733523" cy="947487"/>
            <a:chOff x="0" y="962974"/>
            <a:chExt cx="10668000" cy="873953"/>
          </a:xfrm>
          <a:solidFill>
            <a:schemeClr val="accent3"/>
          </a:solidFill>
        </p:grpSpPr>
        <p:sp>
          <p:nvSpPr>
            <p:cNvPr id="52" name="Rectangle: Rounded Corners 51">
              <a:extLst>
                <a:ext uri="{FF2B5EF4-FFF2-40B4-BE49-F238E27FC236}">
                  <a16:creationId xmlns:a16="http://schemas.microsoft.com/office/drawing/2014/main" id="{9F26CC5B-1E66-3212-6908-AC075C896E6A}"/>
                </a:ext>
              </a:extLst>
            </p:cNvPr>
            <p:cNvSpPr/>
            <p:nvPr/>
          </p:nvSpPr>
          <p:spPr>
            <a:xfrm>
              <a:off x="0" y="962974"/>
              <a:ext cx="10668000" cy="873953"/>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53" name="Rectangle: Rounded Corners 4">
              <a:extLst>
                <a:ext uri="{FF2B5EF4-FFF2-40B4-BE49-F238E27FC236}">
                  <a16:creationId xmlns:a16="http://schemas.microsoft.com/office/drawing/2014/main" id="{AD448046-A036-A038-75D1-828823D9FCDF}"/>
                </a:ext>
              </a:extLst>
            </p:cNvPr>
            <p:cNvSpPr txBox="1"/>
            <p:nvPr/>
          </p:nvSpPr>
          <p:spPr>
            <a:xfrm>
              <a:off x="42660" y="1005637"/>
              <a:ext cx="10582673" cy="788627"/>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dirty="0"/>
                <a:t>Tell me everything that happened</a:t>
              </a:r>
              <a:endParaRPr lang="en-GB" sz="2000" kern="1200" dirty="0">
                <a:solidFill>
                  <a:schemeClr val="lt1"/>
                </a:solidFill>
                <a:latin typeface="+mn-lt"/>
                <a:ea typeface="+mn-ea"/>
                <a:cs typeface="+mn-cs"/>
              </a:endParaRPr>
            </a:p>
          </p:txBody>
        </p:sp>
      </p:grpSp>
      <p:grpSp>
        <p:nvGrpSpPr>
          <p:cNvPr id="54" name="Group 53">
            <a:extLst>
              <a:ext uri="{FF2B5EF4-FFF2-40B4-BE49-F238E27FC236}">
                <a16:creationId xmlns:a16="http://schemas.microsoft.com/office/drawing/2014/main" id="{7DFD3DDB-6A52-C982-B686-BBF480A6BD2A}"/>
              </a:ext>
            </a:extLst>
          </p:cNvPr>
          <p:cNvGrpSpPr/>
          <p:nvPr/>
        </p:nvGrpSpPr>
        <p:grpSpPr>
          <a:xfrm>
            <a:off x="6206554" y="2639214"/>
            <a:ext cx="2733523" cy="947487"/>
            <a:chOff x="0" y="962974"/>
            <a:chExt cx="10668000" cy="873953"/>
          </a:xfrm>
          <a:solidFill>
            <a:schemeClr val="accent3"/>
          </a:solidFill>
        </p:grpSpPr>
        <p:sp>
          <p:nvSpPr>
            <p:cNvPr id="55" name="Rectangle: Rounded Corners 54">
              <a:extLst>
                <a:ext uri="{FF2B5EF4-FFF2-40B4-BE49-F238E27FC236}">
                  <a16:creationId xmlns:a16="http://schemas.microsoft.com/office/drawing/2014/main" id="{AC90D708-8779-7405-ED47-FF5F4371233D}"/>
                </a:ext>
              </a:extLst>
            </p:cNvPr>
            <p:cNvSpPr/>
            <p:nvPr/>
          </p:nvSpPr>
          <p:spPr>
            <a:xfrm>
              <a:off x="0" y="962974"/>
              <a:ext cx="10668000" cy="873953"/>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56" name="Rectangle: Rounded Corners 4">
              <a:extLst>
                <a:ext uri="{FF2B5EF4-FFF2-40B4-BE49-F238E27FC236}">
                  <a16:creationId xmlns:a16="http://schemas.microsoft.com/office/drawing/2014/main" id="{F295BFDE-1200-BA90-7BCC-D0000BB7400D}"/>
                </a:ext>
              </a:extLst>
            </p:cNvPr>
            <p:cNvSpPr txBox="1"/>
            <p:nvPr/>
          </p:nvSpPr>
          <p:spPr>
            <a:xfrm>
              <a:off x="42660" y="1005637"/>
              <a:ext cx="10582673" cy="788627"/>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kern="1200" dirty="0">
                  <a:solidFill>
                    <a:schemeClr val="lt1"/>
                  </a:solidFill>
                  <a:latin typeface="+mn-lt"/>
                  <a:ea typeface="+mn-ea"/>
                  <a:cs typeface="+mn-cs"/>
                </a:rPr>
                <a:t>I think the best thing to do is report it</a:t>
              </a:r>
            </a:p>
          </p:txBody>
        </p:sp>
      </p:grpSp>
      <p:grpSp>
        <p:nvGrpSpPr>
          <p:cNvPr id="57" name="Group 56">
            <a:extLst>
              <a:ext uri="{FF2B5EF4-FFF2-40B4-BE49-F238E27FC236}">
                <a16:creationId xmlns:a16="http://schemas.microsoft.com/office/drawing/2014/main" id="{6B2985BB-9B97-8360-1B91-A7A69AD27927}"/>
              </a:ext>
            </a:extLst>
          </p:cNvPr>
          <p:cNvGrpSpPr/>
          <p:nvPr/>
        </p:nvGrpSpPr>
        <p:grpSpPr>
          <a:xfrm>
            <a:off x="9025952" y="3652547"/>
            <a:ext cx="2733523" cy="947487"/>
            <a:chOff x="0" y="962974"/>
            <a:chExt cx="10668000" cy="873953"/>
          </a:xfrm>
          <a:solidFill>
            <a:schemeClr val="accent3"/>
          </a:solidFill>
        </p:grpSpPr>
        <p:sp>
          <p:nvSpPr>
            <p:cNvPr id="58" name="Rectangle: Rounded Corners 57">
              <a:extLst>
                <a:ext uri="{FF2B5EF4-FFF2-40B4-BE49-F238E27FC236}">
                  <a16:creationId xmlns:a16="http://schemas.microsoft.com/office/drawing/2014/main" id="{801F436F-5FFA-8015-DF63-5AA3515BB715}"/>
                </a:ext>
              </a:extLst>
            </p:cNvPr>
            <p:cNvSpPr/>
            <p:nvPr/>
          </p:nvSpPr>
          <p:spPr>
            <a:xfrm>
              <a:off x="0" y="962974"/>
              <a:ext cx="10668000" cy="873953"/>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59" name="Rectangle: Rounded Corners 4">
              <a:extLst>
                <a:ext uri="{FF2B5EF4-FFF2-40B4-BE49-F238E27FC236}">
                  <a16:creationId xmlns:a16="http://schemas.microsoft.com/office/drawing/2014/main" id="{ADCB9FA6-AEC1-820B-2A3A-23A2A43434B1}"/>
                </a:ext>
              </a:extLst>
            </p:cNvPr>
            <p:cNvSpPr txBox="1"/>
            <p:nvPr/>
          </p:nvSpPr>
          <p:spPr>
            <a:xfrm>
              <a:off x="42660" y="1005637"/>
              <a:ext cx="10582673" cy="788627"/>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kern="1200" dirty="0">
                  <a:solidFill>
                    <a:schemeClr val="lt1"/>
                  </a:solidFill>
                  <a:latin typeface="+mn-lt"/>
                  <a:ea typeface="+mn-ea"/>
                  <a:cs typeface="+mn-cs"/>
                </a:rPr>
                <a:t>Did you say no?</a:t>
              </a:r>
            </a:p>
          </p:txBody>
        </p:sp>
      </p:grpSp>
      <p:sp>
        <p:nvSpPr>
          <p:cNvPr id="61" name="Content Placeholder 2">
            <a:extLst>
              <a:ext uri="{FF2B5EF4-FFF2-40B4-BE49-F238E27FC236}">
                <a16:creationId xmlns:a16="http://schemas.microsoft.com/office/drawing/2014/main" id="{1ADB7158-25C5-F972-5345-DE3B9A004CDB}"/>
              </a:ext>
            </a:extLst>
          </p:cNvPr>
          <p:cNvSpPr txBox="1">
            <a:spLocks/>
          </p:cNvSpPr>
          <p:nvPr/>
        </p:nvSpPr>
        <p:spPr>
          <a:xfrm>
            <a:off x="771734" y="4777125"/>
            <a:ext cx="11115466" cy="1565763"/>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12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Clr>
                <a:schemeClr val="accent3"/>
              </a:buClr>
            </a:pPr>
            <a:r>
              <a:rPr lang="en-GB" sz="2400" dirty="0"/>
              <a:t>Ask whether there is any action they would like to you to take, but do not put pressure on the student to act now – they are in control.</a:t>
            </a:r>
          </a:p>
          <a:p>
            <a:pPr marL="285750" indent="-285750">
              <a:buClr>
                <a:schemeClr val="accent3"/>
              </a:buClr>
            </a:pPr>
            <a:r>
              <a:rPr lang="en-GB" sz="2400" dirty="0"/>
              <a:t>Harassment and Violence Support Service (HVSS) can provide advice.</a:t>
            </a:r>
          </a:p>
        </p:txBody>
      </p:sp>
    </p:spTree>
    <p:extLst>
      <p:ext uri="{BB962C8B-B14F-4D97-AF65-F5344CB8AC3E}">
        <p14:creationId xmlns:p14="http://schemas.microsoft.com/office/powerpoint/2010/main" val="681231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32B4EA-360D-D0F2-202C-C7FAD75C8C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7EA148-DD70-968D-81A0-ADC6E4410565}"/>
              </a:ext>
            </a:extLst>
          </p:cNvPr>
          <p:cNvSpPr txBox="1">
            <a:spLocks/>
          </p:cNvSpPr>
          <p:nvPr/>
        </p:nvSpPr>
        <p:spPr>
          <a:xfrm>
            <a:off x="3081299" y="271026"/>
            <a:ext cx="6548476" cy="135814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400" b="1" kern="1200" cap="all" baseline="0">
                <a:solidFill>
                  <a:schemeClr val="accent1"/>
                </a:solidFill>
                <a:latin typeface="+mj-lt"/>
                <a:ea typeface="+mj-ea"/>
                <a:cs typeface="+mj-cs"/>
              </a:defRPr>
            </a:lvl1pPr>
          </a:lstStyle>
          <a:p>
            <a:r>
              <a:rPr lang="en-GB" sz="3700" dirty="0">
                <a:solidFill>
                  <a:schemeClr val="accent3"/>
                </a:solidFill>
              </a:rPr>
              <a:t>SUPPORTING STUDENTS</a:t>
            </a:r>
            <a:br>
              <a:rPr lang="en-GB" sz="3700" dirty="0"/>
            </a:br>
            <a:r>
              <a:rPr lang="en-GB" sz="3700" dirty="0"/>
              <a:t>Financial assistance</a:t>
            </a:r>
          </a:p>
        </p:txBody>
      </p:sp>
      <p:sp>
        <p:nvSpPr>
          <p:cNvPr id="3" name="Content Placeholder 2">
            <a:extLst>
              <a:ext uri="{FF2B5EF4-FFF2-40B4-BE49-F238E27FC236}">
                <a16:creationId xmlns:a16="http://schemas.microsoft.com/office/drawing/2014/main" id="{E17DACCB-5D84-31D6-BEBE-E3243D691395}"/>
              </a:ext>
            </a:extLst>
          </p:cNvPr>
          <p:cNvSpPr txBox="1">
            <a:spLocks/>
          </p:cNvSpPr>
          <p:nvPr/>
        </p:nvSpPr>
        <p:spPr>
          <a:xfrm>
            <a:off x="3081299" y="1447800"/>
            <a:ext cx="8910676" cy="4895089"/>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100000"/>
              </a:lnSpc>
              <a:spcBef>
                <a:spcPts val="0"/>
              </a:spcBef>
              <a:spcAft>
                <a:spcPts val="12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Clr>
                <a:schemeClr val="accent3"/>
              </a:buClr>
            </a:pPr>
            <a:r>
              <a:rPr lang="en-GB" dirty="0"/>
              <a:t>Tutor generally first contact if a student is experiencing financial hardship. [Redirect to Finance Tutor.]</a:t>
            </a:r>
          </a:p>
          <a:p>
            <a:pPr marL="285750" indent="-285750">
              <a:buClr>
                <a:schemeClr val="accent3"/>
              </a:buClr>
            </a:pPr>
            <a:r>
              <a:rPr lang="en-GB" dirty="0"/>
              <a:t>Discuss financial difficulties, their cause and impact.</a:t>
            </a:r>
          </a:p>
          <a:p>
            <a:pPr marL="285750" indent="-285750">
              <a:buClr>
                <a:schemeClr val="accent3"/>
              </a:buClr>
            </a:pPr>
            <a:r>
              <a:rPr lang="en-GB" dirty="0"/>
              <a:t>University has limited funds:</a:t>
            </a:r>
          </a:p>
          <a:p>
            <a:pPr marL="742950" lvl="1" indent="-285750">
              <a:buClr>
                <a:schemeClr val="accent3"/>
              </a:buClr>
            </a:pPr>
            <a:r>
              <a:rPr lang="en-GB" sz="2800" b="1" dirty="0"/>
              <a:t>Crane’s Fund</a:t>
            </a:r>
            <a:r>
              <a:rPr lang="en-GB" sz="2800" dirty="0"/>
              <a:t>: for medical treatment costs</a:t>
            </a:r>
          </a:p>
          <a:p>
            <a:pPr marL="742950" lvl="1" indent="-285750">
              <a:buClr>
                <a:schemeClr val="accent3"/>
              </a:buClr>
            </a:pPr>
            <a:r>
              <a:rPr lang="en-GB" sz="2800" b="1" dirty="0"/>
              <a:t>Realise Fund</a:t>
            </a:r>
            <a:r>
              <a:rPr lang="en-GB" sz="2800" dirty="0"/>
              <a:t>: for undergraduates on intermission</a:t>
            </a:r>
          </a:p>
          <a:p>
            <a:pPr marL="742950" lvl="1" indent="-285750">
              <a:buClr>
                <a:schemeClr val="accent3"/>
              </a:buClr>
            </a:pPr>
            <a:r>
              <a:rPr lang="en-GB" sz="2800" b="1" dirty="0"/>
              <a:t>Undergraduate/Postgraduate Financial Assistance Funds</a:t>
            </a:r>
            <a:r>
              <a:rPr lang="en-GB" sz="2800" dirty="0"/>
              <a:t>:</a:t>
            </a:r>
            <a:r>
              <a:rPr lang="en-GB" sz="2800" b="1" dirty="0"/>
              <a:t> </a:t>
            </a:r>
            <a:r>
              <a:rPr lang="en-GB" sz="2800" dirty="0"/>
              <a:t>for unforeseen circumstances</a:t>
            </a:r>
          </a:p>
          <a:p>
            <a:pPr marL="285750" indent="-285750">
              <a:buClr>
                <a:schemeClr val="accent3"/>
              </a:buClr>
            </a:pPr>
            <a:r>
              <a:rPr lang="en-GB" dirty="0"/>
              <a:t>[College] funds: [funds and how to apply.]</a:t>
            </a:r>
          </a:p>
          <a:p>
            <a:pPr marL="285750" indent="-285750">
              <a:buClr>
                <a:schemeClr val="accent3"/>
              </a:buClr>
            </a:pPr>
            <a:endParaRPr lang="en-GB" sz="2400" dirty="0"/>
          </a:p>
        </p:txBody>
      </p:sp>
    </p:spTree>
    <p:extLst>
      <p:ext uri="{BB962C8B-B14F-4D97-AF65-F5344CB8AC3E}">
        <p14:creationId xmlns:p14="http://schemas.microsoft.com/office/powerpoint/2010/main" val="3918769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44CF0E-A3D8-87D2-3167-D542D8003B71}"/>
            </a:ext>
          </a:extLst>
        </p:cNvPr>
        <p:cNvGrpSpPr/>
        <p:nvPr/>
      </p:nvGrpSpPr>
      <p:grpSpPr>
        <a:xfrm>
          <a:off x="0" y="0"/>
          <a:ext cx="0" cy="0"/>
          <a:chOff x="0" y="0"/>
          <a:chExt cx="0" cy="0"/>
        </a:xfrm>
      </p:grpSpPr>
      <p:sp>
        <p:nvSpPr>
          <p:cNvPr id="7" name="Title 1">
            <a:extLst>
              <a:ext uri="{FF2B5EF4-FFF2-40B4-BE49-F238E27FC236}">
                <a16:creationId xmlns:a16="http://schemas.microsoft.com/office/drawing/2014/main" id="{FF4C4291-BCAE-07FB-1DF4-ADFE750973DF}"/>
              </a:ext>
            </a:extLst>
          </p:cNvPr>
          <p:cNvSpPr txBox="1">
            <a:spLocks/>
          </p:cNvSpPr>
          <p:nvPr/>
        </p:nvSpPr>
        <p:spPr>
          <a:xfrm>
            <a:off x="338098" y="271026"/>
            <a:ext cx="7624373" cy="135814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400" b="1" kern="1200" cap="all" baseline="0">
                <a:solidFill>
                  <a:schemeClr val="accent1"/>
                </a:solidFill>
                <a:latin typeface="+mj-lt"/>
                <a:ea typeface="+mj-ea"/>
                <a:cs typeface="+mj-cs"/>
              </a:defRPr>
            </a:lvl1pPr>
          </a:lstStyle>
          <a:p>
            <a:r>
              <a:rPr lang="en-GB" sz="3700" dirty="0">
                <a:solidFill>
                  <a:schemeClr val="bg2"/>
                </a:solidFill>
              </a:rPr>
              <a:t>SUPPORTING STUDENTS</a:t>
            </a:r>
            <a:br>
              <a:rPr lang="en-GB" sz="3700" dirty="0"/>
            </a:br>
            <a:r>
              <a:rPr lang="en-GB" sz="3700" dirty="0">
                <a:solidFill>
                  <a:schemeClr val="tx2"/>
                </a:solidFill>
              </a:rPr>
              <a:t>International students</a:t>
            </a:r>
          </a:p>
        </p:txBody>
      </p:sp>
      <p:sp>
        <p:nvSpPr>
          <p:cNvPr id="10" name="Content Placeholder 2">
            <a:extLst>
              <a:ext uri="{FF2B5EF4-FFF2-40B4-BE49-F238E27FC236}">
                <a16:creationId xmlns:a16="http://schemas.microsoft.com/office/drawing/2014/main" id="{8D94AC38-0309-ECA4-CCE1-E320A6B4339F}"/>
              </a:ext>
            </a:extLst>
          </p:cNvPr>
          <p:cNvSpPr txBox="1">
            <a:spLocks/>
          </p:cNvSpPr>
          <p:nvPr/>
        </p:nvSpPr>
        <p:spPr>
          <a:xfrm>
            <a:off x="338099" y="1629166"/>
            <a:ext cx="7624373" cy="4895089"/>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12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Clr>
                <a:schemeClr val="tx2"/>
              </a:buClr>
            </a:pPr>
            <a:r>
              <a:rPr lang="en-GB" dirty="0">
                <a:solidFill>
                  <a:schemeClr val="bg1"/>
                </a:solidFill>
              </a:rPr>
              <a:t>The College is required to monitor and record their international students’ engagement with their studies.</a:t>
            </a:r>
          </a:p>
          <a:p>
            <a:pPr marL="285750" indent="-285750">
              <a:buClr>
                <a:schemeClr val="tx2"/>
              </a:buClr>
            </a:pPr>
            <a:r>
              <a:rPr lang="en-GB" dirty="0">
                <a:solidFill>
                  <a:schemeClr val="bg1"/>
                </a:solidFill>
              </a:rPr>
              <a:t>International students cannot work more than 20 hours a week and cannot be self-employed. Tutors should ask their international students if they are conducting any paid work, to ensure they are not inadvertently breaching their visa conditions.</a:t>
            </a:r>
          </a:p>
          <a:p>
            <a:pPr marL="285750" indent="-285750">
              <a:buClr>
                <a:schemeClr val="tx2"/>
              </a:buClr>
            </a:pPr>
            <a:endParaRPr lang="en-GB" sz="2400" dirty="0">
              <a:solidFill>
                <a:schemeClr val="bg1"/>
              </a:solidFill>
            </a:endParaRPr>
          </a:p>
        </p:txBody>
      </p:sp>
    </p:spTree>
    <p:extLst>
      <p:ext uri="{BB962C8B-B14F-4D97-AF65-F5344CB8AC3E}">
        <p14:creationId xmlns:p14="http://schemas.microsoft.com/office/powerpoint/2010/main" val="2305420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4B4FAB-5574-9120-4BCD-5AFEE60636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04DA24-65AC-643C-D160-59CF646444D5}"/>
              </a:ext>
            </a:extLst>
          </p:cNvPr>
          <p:cNvSpPr>
            <a:spLocks noGrp="1"/>
          </p:cNvSpPr>
          <p:nvPr>
            <p:ph type="title"/>
          </p:nvPr>
        </p:nvSpPr>
        <p:spPr>
          <a:xfrm>
            <a:off x="1552574" y="515111"/>
            <a:ext cx="9866540" cy="1358140"/>
          </a:xfrm>
        </p:spPr>
        <p:txBody>
          <a:bodyPr anchor="t">
            <a:normAutofit/>
          </a:bodyPr>
          <a:lstStyle/>
          <a:p>
            <a:r>
              <a:rPr lang="en-GB" sz="3700" dirty="0">
                <a:solidFill>
                  <a:schemeClr val="bg2"/>
                </a:solidFill>
              </a:rPr>
              <a:t>SUPPORTING STUDENTS</a:t>
            </a:r>
            <a:br>
              <a:rPr lang="en-GB" sz="3700" dirty="0"/>
            </a:br>
            <a:r>
              <a:rPr lang="en-GB" sz="3700" dirty="0"/>
              <a:t>CAPABILITY TO STUDY</a:t>
            </a:r>
          </a:p>
        </p:txBody>
      </p:sp>
      <p:sp>
        <p:nvSpPr>
          <p:cNvPr id="3" name="Content Placeholder 2">
            <a:extLst>
              <a:ext uri="{FF2B5EF4-FFF2-40B4-BE49-F238E27FC236}">
                <a16:creationId xmlns:a16="http://schemas.microsoft.com/office/drawing/2014/main" id="{705576B4-845D-019E-9713-DA85CFFC3188}"/>
              </a:ext>
            </a:extLst>
          </p:cNvPr>
          <p:cNvSpPr>
            <a:spLocks noGrp="1"/>
          </p:cNvSpPr>
          <p:nvPr>
            <p:ph sz="half" idx="15"/>
          </p:nvPr>
        </p:nvSpPr>
        <p:spPr>
          <a:xfrm>
            <a:off x="1552574" y="1873251"/>
            <a:ext cx="10144125" cy="4469637"/>
          </a:xfrm>
        </p:spPr>
        <p:txBody>
          <a:bodyPr>
            <a:normAutofit/>
          </a:bodyPr>
          <a:lstStyle/>
          <a:p>
            <a:pPr marL="342900" indent="-342900">
              <a:buClr>
                <a:schemeClr val="bg2"/>
              </a:buClr>
              <a:buFont typeface="Arial" panose="020B0604020202020204" pitchFamily="34" charset="0"/>
              <a:buChar char="•"/>
            </a:pPr>
            <a:r>
              <a:rPr lang="en-GB" sz="2400" dirty="0"/>
              <a:t>Best to resolve student problems by discussion and mutual agreement.</a:t>
            </a:r>
          </a:p>
          <a:p>
            <a:pPr marL="342900" indent="-342900">
              <a:buClr>
                <a:schemeClr val="bg2"/>
              </a:buClr>
              <a:buFont typeface="Arial" panose="020B0604020202020204" pitchFamily="34" charset="0"/>
              <a:buChar char="•"/>
            </a:pPr>
            <a:r>
              <a:rPr lang="en-GB" sz="2400" dirty="0"/>
              <a:t>[College’s] capability to study procedure aligns with the University’s Procedure to Support and Assess Capability to Study.</a:t>
            </a:r>
          </a:p>
          <a:p>
            <a:pPr marL="342900" indent="-342900">
              <a:buClr>
                <a:schemeClr val="bg2"/>
              </a:buClr>
              <a:buFont typeface="Arial" panose="020B0604020202020204" pitchFamily="34" charset="0"/>
              <a:buChar char="•"/>
            </a:pPr>
            <a:endParaRPr lang="en-GB" sz="2400" dirty="0"/>
          </a:p>
          <a:p>
            <a:pPr marL="342900" indent="-342900">
              <a:buClr>
                <a:schemeClr val="bg2"/>
              </a:buClr>
              <a:buFont typeface="Arial" panose="020B0604020202020204" pitchFamily="34" charset="0"/>
              <a:buChar char="•"/>
            </a:pPr>
            <a:endParaRPr lang="en-GB" sz="2400" dirty="0"/>
          </a:p>
          <a:p>
            <a:pPr marL="342900" indent="-342900">
              <a:buClr>
                <a:schemeClr val="bg2"/>
              </a:buClr>
              <a:buFont typeface="Arial" panose="020B0604020202020204" pitchFamily="34" charset="0"/>
              <a:buChar char="•"/>
            </a:pPr>
            <a:endParaRPr lang="en-GB" sz="2400" dirty="0"/>
          </a:p>
          <a:p>
            <a:pPr marL="342900" indent="-342900">
              <a:buClr>
                <a:schemeClr val="bg2"/>
              </a:buClr>
              <a:buFont typeface="Arial" panose="020B0604020202020204" pitchFamily="34" charset="0"/>
              <a:buChar char="•"/>
            </a:pPr>
            <a:endParaRPr lang="en-GB" sz="2400" dirty="0"/>
          </a:p>
          <a:p>
            <a:pPr marL="342900" indent="-342900">
              <a:buClr>
                <a:schemeClr val="bg2"/>
              </a:buClr>
              <a:buFont typeface="Arial" panose="020B0604020202020204" pitchFamily="34" charset="0"/>
              <a:buChar char="•"/>
            </a:pPr>
            <a:r>
              <a:rPr lang="en-GB" sz="2400" dirty="0"/>
              <a:t>Fitness to Practise procedures apply to medical, veterinary, and PGCE students.</a:t>
            </a:r>
            <a:endParaRPr lang="en-GB" dirty="0"/>
          </a:p>
        </p:txBody>
      </p:sp>
      <p:grpSp>
        <p:nvGrpSpPr>
          <p:cNvPr id="4" name="Group 3">
            <a:extLst>
              <a:ext uri="{FF2B5EF4-FFF2-40B4-BE49-F238E27FC236}">
                <a16:creationId xmlns:a16="http://schemas.microsoft.com/office/drawing/2014/main" id="{893936BD-1313-BE5D-E66F-B195CB19934A}"/>
              </a:ext>
            </a:extLst>
          </p:cNvPr>
          <p:cNvGrpSpPr/>
          <p:nvPr/>
        </p:nvGrpSpPr>
        <p:grpSpPr>
          <a:xfrm>
            <a:off x="2287015" y="3553614"/>
            <a:ext cx="4337621" cy="1637511"/>
            <a:chOff x="0" y="962974"/>
            <a:chExt cx="10668000" cy="873953"/>
          </a:xfrm>
          <a:solidFill>
            <a:schemeClr val="accent3"/>
          </a:solidFill>
        </p:grpSpPr>
        <p:sp>
          <p:nvSpPr>
            <p:cNvPr id="5" name="Rectangle: Rounded Corners 4">
              <a:extLst>
                <a:ext uri="{FF2B5EF4-FFF2-40B4-BE49-F238E27FC236}">
                  <a16:creationId xmlns:a16="http://schemas.microsoft.com/office/drawing/2014/main" id="{B32C4DDF-F310-2948-0312-CBB049855731}"/>
                </a:ext>
              </a:extLst>
            </p:cNvPr>
            <p:cNvSpPr/>
            <p:nvPr/>
          </p:nvSpPr>
          <p:spPr>
            <a:xfrm>
              <a:off x="0" y="962974"/>
              <a:ext cx="10668000" cy="873953"/>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6" name="Rectangle: Rounded Corners 4">
              <a:extLst>
                <a:ext uri="{FF2B5EF4-FFF2-40B4-BE49-F238E27FC236}">
                  <a16:creationId xmlns:a16="http://schemas.microsoft.com/office/drawing/2014/main" id="{B716167D-872F-829B-A8EB-2F2E00F90EF8}"/>
                </a:ext>
              </a:extLst>
            </p:cNvPr>
            <p:cNvSpPr txBox="1"/>
            <p:nvPr/>
          </p:nvSpPr>
          <p:spPr>
            <a:xfrm>
              <a:off x="42660" y="1005637"/>
              <a:ext cx="10582673" cy="788627"/>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b="1" i="0" dirty="0">
                  <a:solidFill>
                    <a:schemeClr val="tx2"/>
                  </a:solidFill>
                  <a:effectLst/>
                  <a:latin typeface="verdana" panose="020B0604030504040204" pitchFamily="34" charset="0"/>
                </a:rPr>
                <a:t>Stage 1</a:t>
              </a:r>
              <a:r>
                <a:rPr lang="en-GB" sz="2000" b="0" i="0" dirty="0">
                  <a:solidFill>
                    <a:schemeClr val="tx2"/>
                  </a:solidFill>
                  <a:effectLst/>
                  <a:latin typeface="verdana" panose="020B0604030504040204" pitchFamily="34" charset="0"/>
                </a:rPr>
                <a:t>: student attends a meeting to discuss the supportive actions that can be put in place</a:t>
              </a:r>
              <a:endParaRPr lang="en-GB" sz="2000" kern="1200" dirty="0">
                <a:solidFill>
                  <a:schemeClr val="tx2"/>
                </a:solidFill>
                <a:latin typeface="+mn-lt"/>
                <a:ea typeface="+mn-ea"/>
                <a:cs typeface="+mn-cs"/>
              </a:endParaRPr>
            </a:p>
          </p:txBody>
        </p:sp>
      </p:grpSp>
      <p:grpSp>
        <p:nvGrpSpPr>
          <p:cNvPr id="7" name="Group 6">
            <a:extLst>
              <a:ext uri="{FF2B5EF4-FFF2-40B4-BE49-F238E27FC236}">
                <a16:creationId xmlns:a16="http://schemas.microsoft.com/office/drawing/2014/main" id="{665115B5-586C-9659-04C5-3C86D23F0515}"/>
              </a:ext>
            </a:extLst>
          </p:cNvPr>
          <p:cNvGrpSpPr/>
          <p:nvPr/>
        </p:nvGrpSpPr>
        <p:grpSpPr>
          <a:xfrm>
            <a:off x="6915147" y="3553613"/>
            <a:ext cx="4337621" cy="1637511"/>
            <a:chOff x="0" y="962974"/>
            <a:chExt cx="10668000" cy="873953"/>
          </a:xfrm>
          <a:solidFill>
            <a:schemeClr val="accent3"/>
          </a:solidFill>
        </p:grpSpPr>
        <p:sp>
          <p:nvSpPr>
            <p:cNvPr id="8" name="Rectangle: Rounded Corners 7">
              <a:extLst>
                <a:ext uri="{FF2B5EF4-FFF2-40B4-BE49-F238E27FC236}">
                  <a16:creationId xmlns:a16="http://schemas.microsoft.com/office/drawing/2014/main" id="{085C7CE6-3C9D-483E-0BD7-65D3B95730CD}"/>
                </a:ext>
              </a:extLst>
            </p:cNvPr>
            <p:cNvSpPr/>
            <p:nvPr/>
          </p:nvSpPr>
          <p:spPr>
            <a:xfrm>
              <a:off x="0" y="962974"/>
              <a:ext cx="10668000" cy="873953"/>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9" name="Rectangle: Rounded Corners 4">
              <a:extLst>
                <a:ext uri="{FF2B5EF4-FFF2-40B4-BE49-F238E27FC236}">
                  <a16:creationId xmlns:a16="http://schemas.microsoft.com/office/drawing/2014/main" id="{9244EFF8-F6C4-1605-5E44-19CDFB6B1305}"/>
                </a:ext>
              </a:extLst>
            </p:cNvPr>
            <p:cNvSpPr txBox="1"/>
            <p:nvPr/>
          </p:nvSpPr>
          <p:spPr>
            <a:xfrm>
              <a:off x="42660" y="1005637"/>
              <a:ext cx="10582673" cy="788627"/>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b="1" i="0" dirty="0">
                  <a:solidFill>
                    <a:schemeClr val="tx2"/>
                  </a:solidFill>
                  <a:effectLst/>
                  <a:latin typeface="verdana" panose="020B0604030504040204" pitchFamily="34" charset="0"/>
                </a:rPr>
                <a:t>Stage 2</a:t>
              </a:r>
              <a:r>
                <a:rPr lang="en-GB" sz="2000" b="0" i="0" dirty="0">
                  <a:solidFill>
                    <a:schemeClr val="tx2"/>
                  </a:solidFill>
                  <a:effectLst/>
                  <a:latin typeface="verdana" panose="020B0604030504040204" pitchFamily="34" charset="0"/>
                </a:rPr>
                <a:t>: student attends a Study Capability Assessment Committee meeting, to assess capability to continue their studies at the present time</a:t>
              </a:r>
              <a:endParaRPr lang="en-GB" sz="2000" kern="1200" dirty="0">
                <a:solidFill>
                  <a:schemeClr val="tx2"/>
                </a:solidFill>
                <a:latin typeface="+mn-lt"/>
                <a:ea typeface="+mn-ea"/>
                <a:cs typeface="+mn-cs"/>
              </a:endParaRPr>
            </a:p>
          </p:txBody>
        </p:sp>
      </p:grpSp>
    </p:spTree>
    <p:extLst>
      <p:ext uri="{BB962C8B-B14F-4D97-AF65-F5344CB8AC3E}">
        <p14:creationId xmlns:p14="http://schemas.microsoft.com/office/powerpoint/2010/main" val="2011150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D794C42-A380-9CBE-59F7-42D28EB7E834}"/>
              </a:ext>
            </a:extLst>
          </p:cNvPr>
          <p:cNvSpPr txBox="1">
            <a:spLocks/>
          </p:cNvSpPr>
          <p:nvPr/>
        </p:nvSpPr>
        <p:spPr>
          <a:xfrm>
            <a:off x="404774" y="261501"/>
            <a:ext cx="10410616" cy="135814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400" b="1" kern="1200" cap="all" baseline="0">
                <a:solidFill>
                  <a:schemeClr val="accent1"/>
                </a:solidFill>
                <a:latin typeface="+mj-lt"/>
                <a:ea typeface="+mj-ea"/>
                <a:cs typeface="+mj-cs"/>
              </a:defRPr>
            </a:lvl1pPr>
          </a:lstStyle>
          <a:p>
            <a:r>
              <a:rPr lang="en-GB" sz="3700" dirty="0">
                <a:solidFill>
                  <a:schemeClr val="accent3"/>
                </a:solidFill>
              </a:rPr>
              <a:t>SUPPORTING STUDENTS</a:t>
            </a:r>
            <a:br>
              <a:rPr lang="en-GB" sz="3700" dirty="0"/>
            </a:br>
            <a:r>
              <a:rPr lang="en-GB" sz="3700" dirty="0"/>
              <a:t>Appeals and complaints</a:t>
            </a:r>
          </a:p>
        </p:txBody>
      </p:sp>
      <p:sp>
        <p:nvSpPr>
          <p:cNvPr id="7" name="Content Placeholder 2">
            <a:extLst>
              <a:ext uri="{FF2B5EF4-FFF2-40B4-BE49-F238E27FC236}">
                <a16:creationId xmlns:a16="http://schemas.microsoft.com/office/drawing/2014/main" id="{C25A56FE-F569-9D48-BE69-D930D20314F1}"/>
              </a:ext>
            </a:extLst>
          </p:cNvPr>
          <p:cNvSpPr txBox="1">
            <a:spLocks/>
          </p:cNvSpPr>
          <p:nvPr/>
        </p:nvSpPr>
        <p:spPr>
          <a:xfrm>
            <a:off x="404774" y="1447800"/>
            <a:ext cx="10620785" cy="4895089"/>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12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Clr>
                <a:schemeClr val="accent3"/>
              </a:buClr>
            </a:pPr>
            <a:r>
              <a:rPr lang="en-GB" dirty="0"/>
              <a:t>Tutors should discuss situation to resolve what may be a simple misunderstanding.</a:t>
            </a:r>
          </a:p>
          <a:p>
            <a:pPr marL="285750" indent="-285750">
              <a:buClr>
                <a:schemeClr val="accent3"/>
              </a:buClr>
            </a:pPr>
            <a:r>
              <a:rPr lang="en-GB" dirty="0"/>
              <a:t>Student confidentiality should always be respected.</a:t>
            </a:r>
          </a:p>
          <a:p>
            <a:pPr marL="285750" indent="-285750">
              <a:buClr>
                <a:schemeClr val="accent3"/>
              </a:buClr>
            </a:pPr>
            <a:r>
              <a:rPr lang="en-GB" dirty="0"/>
              <a:t>If informal investigation does not resolve matter move to College complaints procedure.</a:t>
            </a:r>
          </a:p>
          <a:p>
            <a:pPr marL="285750" indent="-285750">
              <a:buClr>
                <a:schemeClr val="accent3"/>
              </a:buClr>
            </a:pPr>
            <a:r>
              <a:rPr lang="en-GB" dirty="0"/>
              <a:t>Formal complaint will require student to agree to put their complaint in writing.</a:t>
            </a:r>
          </a:p>
          <a:p>
            <a:pPr marL="285750" indent="-285750">
              <a:buClr>
                <a:schemeClr val="accent3"/>
              </a:buClr>
            </a:pPr>
            <a:r>
              <a:rPr lang="en-GB" dirty="0"/>
              <a:t>Students can also raise complaints about examination results.</a:t>
            </a:r>
          </a:p>
        </p:txBody>
      </p:sp>
    </p:spTree>
    <p:extLst>
      <p:ext uri="{BB962C8B-B14F-4D97-AF65-F5344CB8AC3E}">
        <p14:creationId xmlns:p14="http://schemas.microsoft.com/office/powerpoint/2010/main" val="346142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2">
            <a:extLst>
              <a:ext uri="{FF2B5EF4-FFF2-40B4-BE49-F238E27FC236}">
                <a16:creationId xmlns:a16="http://schemas.microsoft.com/office/drawing/2014/main" id="{136C5DCF-E8F2-C30C-FC18-BEC138BDFE7F}"/>
              </a:ext>
            </a:extLst>
          </p:cNvPr>
          <p:cNvGraphicFramePr/>
          <p:nvPr>
            <p:extLst>
              <p:ext uri="{D42A27DB-BD31-4B8C-83A1-F6EECF244321}">
                <p14:modId xmlns:p14="http://schemas.microsoft.com/office/powerpoint/2010/main" val="4019523459"/>
              </p:ext>
            </p:extLst>
          </p:nvPr>
        </p:nvGraphicFramePr>
        <p:xfrm>
          <a:off x="762001" y="1619641"/>
          <a:ext cx="10668000" cy="49768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le 1">
            <a:extLst>
              <a:ext uri="{FF2B5EF4-FFF2-40B4-BE49-F238E27FC236}">
                <a16:creationId xmlns:a16="http://schemas.microsoft.com/office/drawing/2014/main" id="{9ECE1A56-A4CB-E747-25C2-CB73249283AD}"/>
              </a:ext>
            </a:extLst>
          </p:cNvPr>
          <p:cNvSpPr txBox="1">
            <a:spLocks/>
          </p:cNvSpPr>
          <p:nvPr/>
        </p:nvSpPr>
        <p:spPr>
          <a:xfrm>
            <a:off x="404774" y="261501"/>
            <a:ext cx="10410616" cy="135814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400" b="1" kern="1200" cap="all" baseline="0">
                <a:solidFill>
                  <a:schemeClr val="accent1"/>
                </a:solidFill>
                <a:latin typeface="+mj-lt"/>
                <a:ea typeface="+mj-ea"/>
                <a:cs typeface="+mj-cs"/>
              </a:defRPr>
            </a:lvl1pPr>
          </a:lstStyle>
          <a:p>
            <a:r>
              <a:rPr lang="en-GB" sz="3700" dirty="0">
                <a:solidFill>
                  <a:schemeClr val="accent3"/>
                </a:solidFill>
              </a:rPr>
              <a:t>FURTHER RESOURCES</a:t>
            </a:r>
            <a:br>
              <a:rPr lang="en-GB" sz="3700" dirty="0"/>
            </a:br>
            <a:r>
              <a:rPr lang="en-GB" sz="3700" dirty="0"/>
              <a:t>USEFUL WEBSITES</a:t>
            </a:r>
          </a:p>
        </p:txBody>
      </p:sp>
    </p:spTree>
    <p:extLst>
      <p:ext uri="{BB962C8B-B14F-4D97-AF65-F5344CB8AC3E}">
        <p14:creationId xmlns:p14="http://schemas.microsoft.com/office/powerpoint/2010/main" val="4069837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6C13E-A02A-DF3E-E5B6-A7E7E28603BF}"/>
              </a:ext>
            </a:extLst>
          </p:cNvPr>
          <p:cNvSpPr>
            <a:spLocks noGrp="1"/>
          </p:cNvSpPr>
          <p:nvPr>
            <p:ph type="title"/>
          </p:nvPr>
        </p:nvSpPr>
        <p:spPr/>
        <p:txBody>
          <a:bodyPr/>
          <a:lstStyle/>
          <a:p>
            <a:r>
              <a:rPr lang="en-GB" dirty="0"/>
              <a:t>ANY QUESTIONS?</a:t>
            </a:r>
          </a:p>
        </p:txBody>
      </p:sp>
    </p:spTree>
    <p:extLst>
      <p:ext uri="{BB962C8B-B14F-4D97-AF65-F5344CB8AC3E}">
        <p14:creationId xmlns:p14="http://schemas.microsoft.com/office/powerpoint/2010/main" val="4224838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7230A-3983-EA85-0727-2BA810D65C65}"/>
              </a:ext>
            </a:extLst>
          </p:cNvPr>
          <p:cNvSpPr>
            <a:spLocks noGrp="1"/>
          </p:cNvSpPr>
          <p:nvPr>
            <p:ph type="title"/>
          </p:nvPr>
        </p:nvSpPr>
        <p:spPr/>
        <p:txBody>
          <a:bodyPr anchor="t">
            <a:normAutofit/>
          </a:bodyPr>
          <a:lstStyle/>
          <a:p>
            <a:r>
              <a:rPr lang="en-GB" dirty="0"/>
              <a:t>Session format</a:t>
            </a:r>
            <a:endParaRPr lang="en-GB"/>
          </a:p>
        </p:txBody>
      </p:sp>
      <p:graphicFrame>
        <p:nvGraphicFramePr>
          <p:cNvPr id="5" name="Content Placeholder 2">
            <a:extLst>
              <a:ext uri="{FF2B5EF4-FFF2-40B4-BE49-F238E27FC236}">
                <a16:creationId xmlns:a16="http://schemas.microsoft.com/office/drawing/2014/main" id="{60EC4CE8-ED0F-4267-0FCC-6E64917D64BE}"/>
              </a:ext>
            </a:extLst>
          </p:cNvPr>
          <p:cNvGraphicFramePr>
            <a:graphicFrameLocks noGrp="1"/>
          </p:cNvGraphicFramePr>
          <p:nvPr>
            <p:ph type="tbl" sz="quarter" idx="13"/>
            <p:extLst>
              <p:ext uri="{D42A27DB-BD31-4B8C-83A1-F6EECF244321}">
                <p14:modId xmlns:p14="http://schemas.microsoft.com/office/powerpoint/2010/main" val="2338741516"/>
              </p:ext>
            </p:extLst>
          </p:nvPr>
        </p:nvGraphicFramePr>
        <p:xfrm>
          <a:off x="762000" y="1790701"/>
          <a:ext cx="10666413" cy="4305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0003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BA2F3-F718-9396-CC2E-6D22FA55CC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277A0B-5C0C-4659-FFFD-33ADD9D34E46}"/>
              </a:ext>
            </a:extLst>
          </p:cNvPr>
          <p:cNvSpPr>
            <a:spLocks noGrp="1"/>
          </p:cNvSpPr>
          <p:nvPr>
            <p:ph type="title"/>
          </p:nvPr>
        </p:nvSpPr>
        <p:spPr/>
        <p:txBody>
          <a:bodyPr anchor="t">
            <a:normAutofit/>
          </a:bodyPr>
          <a:lstStyle/>
          <a:p>
            <a:r>
              <a:rPr lang="en-GB" sz="3700" dirty="0">
                <a:solidFill>
                  <a:schemeClr val="accent3"/>
                </a:solidFill>
              </a:rPr>
              <a:t>What is a Tutor?</a:t>
            </a:r>
            <a:br>
              <a:rPr lang="en-GB" sz="3700" dirty="0"/>
            </a:br>
            <a:r>
              <a:rPr lang="en-GB" sz="3700" dirty="0"/>
              <a:t>The Tutor’s role and responsibilities</a:t>
            </a:r>
          </a:p>
        </p:txBody>
      </p:sp>
      <p:graphicFrame>
        <p:nvGraphicFramePr>
          <p:cNvPr id="19" name="Content Placeholder 2">
            <a:extLst>
              <a:ext uri="{FF2B5EF4-FFF2-40B4-BE49-F238E27FC236}">
                <a16:creationId xmlns:a16="http://schemas.microsoft.com/office/drawing/2014/main" id="{45049D19-CC83-8C3A-4995-280450EFDB3B}"/>
              </a:ext>
            </a:extLst>
          </p:cNvPr>
          <p:cNvGraphicFramePr>
            <a:graphicFrameLocks noGrp="1"/>
          </p:cNvGraphicFramePr>
          <p:nvPr>
            <p:ph type="tbl" sz="quarter" idx="14"/>
            <p:extLst>
              <p:ext uri="{D42A27DB-BD31-4B8C-83A1-F6EECF244321}">
                <p14:modId xmlns:p14="http://schemas.microsoft.com/office/powerpoint/2010/main" val="662094579"/>
              </p:ext>
            </p:extLst>
          </p:nvPr>
        </p:nvGraphicFramePr>
        <p:xfrm>
          <a:off x="762001" y="2417523"/>
          <a:ext cx="10668000" cy="37372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61975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82C844-A764-4772-EE6C-90CF2E663D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345FA7-943A-D9BA-DC11-16D384B9F53D}"/>
              </a:ext>
            </a:extLst>
          </p:cNvPr>
          <p:cNvSpPr>
            <a:spLocks noGrp="1"/>
          </p:cNvSpPr>
          <p:nvPr>
            <p:ph type="title"/>
          </p:nvPr>
        </p:nvSpPr>
        <p:spPr>
          <a:xfrm>
            <a:off x="239172" y="222872"/>
            <a:ext cx="11336529" cy="1362456"/>
          </a:xfrm>
        </p:spPr>
        <p:txBody>
          <a:bodyPr anchor="t">
            <a:noAutofit/>
          </a:bodyPr>
          <a:lstStyle/>
          <a:p>
            <a:r>
              <a:rPr lang="en-GB" sz="3700" dirty="0">
                <a:solidFill>
                  <a:schemeClr val="accent3"/>
                </a:solidFill>
              </a:rPr>
              <a:t>What is a Tutor?</a:t>
            </a:r>
            <a:br>
              <a:rPr lang="en-GB" sz="3700" dirty="0"/>
            </a:br>
            <a:r>
              <a:rPr lang="en-GB" sz="3700" dirty="0"/>
              <a:t>The Tutor within the college structure</a:t>
            </a:r>
          </a:p>
        </p:txBody>
      </p:sp>
      <p:grpSp>
        <p:nvGrpSpPr>
          <p:cNvPr id="26" name="Group 25">
            <a:extLst>
              <a:ext uri="{FF2B5EF4-FFF2-40B4-BE49-F238E27FC236}">
                <a16:creationId xmlns:a16="http://schemas.microsoft.com/office/drawing/2014/main" id="{EA6E30EE-FBE9-C043-3D44-6486C334B902}"/>
              </a:ext>
            </a:extLst>
          </p:cNvPr>
          <p:cNvGrpSpPr/>
          <p:nvPr/>
        </p:nvGrpSpPr>
        <p:grpSpPr>
          <a:xfrm>
            <a:off x="4545562" y="3186871"/>
            <a:ext cx="2141751" cy="1217411"/>
            <a:chOff x="0" y="962974"/>
            <a:chExt cx="10668000" cy="873953"/>
          </a:xfrm>
          <a:solidFill>
            <a:schemeClr val="accent3"/>
          </a:solidFill>
        </p:grpSpPr>
        <p:sp>
          <p:nvSpPr>
            <p:cNvPr id="27" name="Rectangle: Rounded Corners 26">
              <a:extLst>
                <a:ext uri="{FF2B5EF4-FFF2-40B4-BE49-F238E27FC236}">
                  <a16:creationId xmlns:a16="http://schemas.microsoft.com/office/drawing/2014/main" id="{536F50A3-1192-CD4F-4BA1-03FD43B7871B}"/>
                </a:ext>
              </a:extLst>
            </p:cNvPr>
            <p:cNvSpPr/>
            <p:nvPr/>
          </p:nvSpPr>
          <p:spPr>
            <a:xfrm>
              <a:off x="0" y="962974"/>
              <a:ext cx="10668000" cy="873953"/>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28" name="Rectangle: Rounded Corners 4">
              <a:extLst>
                <a:ext uri="{FF2B5EF4-FFF2-40B4-BE49-F238E27FC236}">
                  <a16:creationId xmlns:a16="http://schemas.microsoft.com/office/drawing/2014/main" id="{A92E33D9-68D1-DD99-832F-9CB7C2B54457}"/>
                </a:ext>
              </a:extLst>
            </p:cNvPr>
            <p:cNvSpPr txBox="1"/>
            <p:nvPr/>
          </p:nvSpPr>
          <p:spPr>
            <a:xfrm>
              <a:off x="42660" y="1005637"/>
              <a:ext cx="10582673" cy="788627"/>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kern="1200" dirty="0">
                  <a:solidFill>
                    <a:schemeClr val="lt1"/>
                  </a:solidFill>
                  <a:latin typeface="+mn-lt"/>
                  <a:ea typeface="+mn-ea"/>
                  <a:cs typeface="+mn-cs"/>
                </a:rPr>
                <a:t>Tutors</a:t>
              </a:r>
              <a:endParaRPr lang="en-US" sz="5400" kern="1200" dirty="0"/>
            </a:p>
          </p:txBody>
        </p:sp>
      </p:grpSp>
      <p:grpSp>
        <p:nvGrpSpPr>
          <p:cNvPr id="29" name="Group 28">
            <a:extLst>
              <a:ext uri="{FF2B5EF4-FFF2-40B4-BE49-F238E27FC236}">
                <a16:creationId xmlns:a16="http://schemas.microsoft.com/office/drawing/2014/main" id="{BBDAE8A6-8C47-34FC-2B9A-4CDC6BBCEF3F}"/>
              </a:ext>
            </a:extLst>
          </p:cNvPr>
          <p:cNvGrpSpPr/>
          <p:nvPr/>
        </p:nvGrpSpPr>
        <p:grpSpPr>
          <a:xfrm>
            <a:off x="4545562" y="1360755"/>
            <a:ext cx="2169817" cy="1217411"/>
            <a:chOff x="0" y="962974"/>
            <a:chExt cx="10668000" cy="873953"/>
          </a:xfrm>
        </p:grpSpPr>
        <p:sp>
          <p:nvSpPr>
            <p:cNvPr id="30" name="Rectangle: Rounded Corners 29">
              <a:extLst>
                <a:ext uri="{FF2B5EF4-FFF2-40B4-BE49-F238E27FC236}">
                  <a16:creationId xmlns:a16="http://schemas.microsoft.com/office/drawing/2014/main" id="{31E4DF87-8EF5-168C-AA9C-A59D2E859872}"/>
                </a:ext>
              </a:extLst>
            </p:cNvPr>
            <p:cNvSpPr/>
            <p:nvPr/>
          </p:nvSpPr>
          <p:spPr>
            <a:xfrm>
              <a:off x="0" y="962974"/>
              <a:ext cx="10668000" cy="87395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31" name="Rectangle: Rounded Corners 4">
              <a:extLst>
                <a:ext uri="{FF2B5EF4-FFF2-40B4-BE49-F238E27FC236}">
                  <a16:creationId xmlns:a16="http://schemas.microsoft.com/office/drawing/2014/main" id="{A0137D70-7317-024E-EB36-7C58B89C5FC4}"/>
                </a:ext>
              </a:extLst>
            </p:cNvPr>
            <p:cNvSpPr txBox="1"/>
            <p:nvPr/>
          </p:nvSpPr>
          <p:spPr>
            <a:xfrm>
              <a:off x="42660" y="1005637"/>
              <a:ext cx="10582673" cy="7886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kern="1200" dirty="0">
                  <a:solidFill>
                    <a:schemeClr val="lt1"/>
                  </a:solidFill>
                  <a:latin typeface="+mn-lt"/>
                  <a:ea typeface="+mn-ea"/>
                  <a:cs typeface="+mn-cs"/>
                </a:rPr>
                <a:t>Senior Tutor [,Deputy Senior Tutor]</a:t>
              </a:r>
              <a:endParaRPr lang="en-US" sz="5400" kern="1200" dirty="0"/>
            </a:p>
          </p:txBody>
        </p:sp>
      </p:grpSp>
      <p:grpSp>
        <p:nvGrpSpPr>
          <p:cNvPr id="39" name="Group 38">
            <a:extLst>
              <a:ext uri="{FF2B5EF4-FFF2-40B4-BE49-F238E27FC236}">
                <a16:creationId xmlns:a16="http://schemas.microsoft.com/office/drawing/2014/main" id="{B9C61389-2F58-7A39-4093-5687A04BDF19}"/>
              </a:ext>
            </a:extLst>
          </p:cNvPr>
          <p:cNvGrpSpPr/>
          <p:nvPr/>
        </p:nvGrpSpPr>
        <p:grpSpPr>
          <a:xfrm>
            <a:off x="2089615" y="1676901"/>
            <a:ext cx="2169817" cy="1217411"/>
            <a:chOff x="0" y="962974"/>
            <a:chExt cx="10668000" cy="873953"/>
          </a:xfrm>
        </p:grpSpPr>
        <p:sp>
          <p:nvSpPr>
            <p:cNvPr id="40" name="Rectangle: Rounded Corners 39">
              <a:extLst>
                <a:ext uri="{FF2B5EF4-FFF2-40B4-BE49-F238E27FC236}">
                  <a16:creationId xmlns:a16="http://schemas.microsoft.com/office/drawing/2014/main" id="{3589CAD5-1F51-0CB1-85CE-626FC7A24C49}"/>
                </a:ext>
              </a:extLst>
            </p:cNvPr>
            <p:cNvSpPr/>
            <p:nvPr/>
          </p:nvSpPr>
          <p:spPr>
            <a:xfrm>
              <a:off x="0" y="962974"/>
              <a:ext cx="10668000" cy="87395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41" name="Rectangle: Rounded Corners 4">
              <a:extLst>
                <a:ext uri="{FF2B5EF4-FFF2-40B4-BE49-F238E27FC236}">
                  <a16:creationId xmlns:a16="http://schemas.microsoft.com/office/drawing/2014/main" id="{FD70C3B2-AEF1-17A6-ED3D-4A35846661E1}"/>
                </a:ext>
              </a:extLst>
            </p:cNvPr>
            <p:cNvSpPr txBox="1"/>
            <p:nvPr/>
          </p:nvSpPr>
          <p:spPr>
            <a:xfrm>
              <a:off x="42660" y="1005637"/>
              <a:ext cx="10582673" cy="7886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dirty="0"/>
                <a:t>[Finance Tutor]</a:t>
              </a:r>
              <a:endParaRPr lang="en-US" sz="5400" kern="1200" dirty="0"/>
            </a:p>
          </p:txBody>
        </p:sp>
      </p:grpSp>
      <p:grpSp>
        <p:nvGrpSpPr>
          <p:cNvPr id="42" name="Group 41">
            <a:extLst>
              <a:ext uri="{FF2B5EF4-FFF2-40B4-BE49-F238E27FC236}">
                <a16:creationId xmlns:a16="http://schemas.microsoft.com/office/drawing/2014/main" id="{E25E37E9-019A-A703-70E3-F9EE73A2180D}"/>
              </a:ext>
            </a:extLst>
          </p:cNvPr>
          <p:cNvGrpSpPr/>
          <p:nvPr/>
        </p:nvGrpSpPr>
        <p:grpSpPr>
          <a:xfrm>
            <a:off x="7017219" y="1736330"/>
            <a:ext cx="2169817" cy="1217411"/>
            <a:chOff x="0" y="962974"/>
            <a:chExt cx="10668000" cy="873953"/>
          </a:xfrm>
        </p:grpSpPr>
        <p:sp>
          <p:nvSpPr>
            <p:cNvPr id="43" name="Rectangle: Rounded Corners 42">
              <a:extLst>
                <a:ext uri="{FF2B5EF4-FFF2-40B4-BE49-F238E27FC236}">
                  <a16:creationId xmlns:a16="http://schemas.microsoft.com/office/drawing/2014/main" id="{E63F0237-3C9E-B488-F23F-36C9002692AE}"/>
                </a:ext>
              </a:extLst>
            </p:cNvPr>
            <p:cNvSpPr/>
            <p:nvPr/>
          </p:nvSpPr>
          <p:spPr>
            <a:xfrm>
              <a:off x="0" y="962974"/>
              <a:ext cx="10668000" cy="87395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44" name="Rectangle: Rounded Corners 4">
              <a:extLst>
                <a:ext uri="{FF2B5EF4-FFF2-40B4-BE49-F238E27FC236}">
                  <a16:creationId xmlns:a16="http://schemas.microsoft.com/office/drawing/2014/main" id="{B187AC4E-86E0-9573-DB99-D029C0AE6360}"/>
                </a:ext>
              </a:extLst>
            </p:cNvPr>
            <p:cNvSpPr txBox="1"/>
            <p:nvPr/>
          </p:nvSpPr>
          <p:spPr>
            <a:xfrm>
              <a:off x="42659" y="1005637"/>
              <a:ext cx="10582672" cy="7886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kern="1200" dirty="0">
                  <a:solidFill>
                    <a:schemeClr val="lt1"/>
                  </a:solidFill>
                  <a:latin typeface="+mn-lt"/>
                  <a:ea typeface="+mn-ea"/>
                  <a:cs typeface="+mn-cs"/>
                </a:rPr>
                <a:t>Directors of Studies</a:t>
              </a:r>
              <a:endParaRPr lang="en-US" sz="5400" kern="1200" dirty="0"/>
            </a:p>
          </p:txBody>
        </p:sp>
      </p:grpSp>
      <p:grpSp>
        <p:nvGrpSpPr>
          <p:cNvPr id="45" name="Group 44">
            <a:extLst>
              <a:ext uri="{FF2B5EF4-FFF2-40B4-BE49-F238E27FC236}">
                <a16:creationId xmlns:a16="http://schemas.microsoft.com/office/drawing/2014/main" id="{810EED60-A9A2-810F-70F4-A6BE9961B9CD}"/>
              </a:ext>
            </a:extLst>
          </p:cNvPr>
          <p:cNvGrpSpPr/>
          <p:nvPr/>
        </p:nvGrpSpPr>
        <p:grpSpPr>
          <a:xfrm>
            <a:off x="1352940" y="3186871"/>
            <a:ext cx="2186412" cy="1217411"/>
            <a:chOff x="0" y="962974"/>
            <a:chExt cx="10668000" cy="873953"/>
          </a:xfrm>
        </p:grpSpPr>
        <p:sp>
          <p:nvSpPr>
            <p:cNvPr id="46" name="Rectangle: Rounded Corners 45">
              <a:extLst>
                <a:ext uri="{FF2B5EF4-FFF2-40B4-BE49-F238E27FC236}">
                  <a16:creationId xmlns:a16="http://schemas.microsoft.com/office/drawing/2014/main" id="{25A03DA0-CB1E-7851-06AB-DE129996A908}"/>
                </a:ext>
              </a:extLst>
            </p:cNvPr>
            <p:cNvSpPr/>
            <p:nvPr/>
          </p:nvSpPr>
          <p:spPr>
            <a:xfrm>
              <a:off x="0" y="962974"/>
              <a:ext cx="10668000" cy="87395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47" name="Rectangle: Rounded Corners 4">
              <a:extLst>
                <a:ext uri="{FF2B5EF4-FFF2-40B4-BE49-F238E27FC236}">
                  <a16:creationId xmlns:a16="http://schemas.microsoft.com/office/drawing/2014/main" id="{17818308-5B6D-CCA9-B8D8-46CB65A3608F}"/>
                </a:ext>
              </a:extLst>
            </p:cNvPr>
            <p:cNvSpPr txBox="1"/>
            <p:nvPr/>
          </p:nvSpPr>
          <p:spPr>
            <a:xfrm>
              <a:off x="42660" y="1005637"/>
              <a:ext cx="10582673" cy="7886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kern="1200" dirty="0"/>
                <a:t>Accommodation</a:t>
              </a:r>
              <a:endParaRPr lang="en-US" sz="5400" kern="1200" dirty="0"/>
            </a:p>
          </p:txBody>
        </p:sp>
      </p:grpSp>
      <p:grpSp>
        <p:nvGrpSpPr>
          <p:cNvPr id="48" name="Group 47">
            <a:extLst>
              <a:ext uri="{FF2B5EF4-FFF2-40B4-BE49-F238E27FC236}">
                <a16:creationId xmlns:a16="http://schemas.microsoft.com/office/drawing/2014/main" id="{D1E7ED5C-BEE2-A64F-2CB4-4C1C241C731B}"/>
              </a:ext>
            </a:extLst>
          </p:cNvPr>
          <p:cNvGrpSpPr/>
          <p:nvPr/>
        </p:nvGrpSpPr>
        <p:grpSpPr>
          <a:xfrm>
            <a:off x="7721594" y="3186871"/>
            <a:ext cx="2169817" cy="1217411"/>
            <a:chOff x="0" y="962974"/>
            <a:chExt cx="10668000" cy="873953"/>
          </a:xfrm>
        </p:grpSpPr>
        <p:sp>
          <p:nvSpPr>
            <p:cNvPr id="49" name="Rectangle: Rounded Corners 48">
              <a:extLst>
                <a:ext uri="{FF2B5EF4-FFF2-40B4-BE49-F238E27FC236}">
                  <a16:creationId xmlns:a16="http://schemas.microsoft.com/office/drawing/2014/main" id="{E4D3DA5F-7750-E8B6-94E3-8213FE8E50A2}"/>
                </a:ext>
              </a:extLst>
            </p:cNvPr>
            <p:cNvSpPr/>
            <p:nvPr/>
          </p:nvSpPr>
          <p:spPr>
            <a:xfrm>
              <a:off x="0" y="962974"/>
              <a:ext cx="10668000" cy="87395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50" name="Rectangle: Rounded Corners 4">
              <a:extLst>
                <a:ext uri="{FF2B5EF4-FFF2-40B4-BE49-F238E27FC236}">
                  <a16:creationId xmlns:a16="http://schemas.microsoft.com/office/drawing/2014/main" id="{97E81B4C-E42C-9AA9-5C75-0401F5520BAD}"/>
                </a:ext>
              </a:extLst>
            </p:cNvPr>
            <p:cNvSpPr txBox="1"/>
            <p:nvPr/>
          </p:nvSpPr>
          <p:spPr>
            <a:xfrm>
              <a:off x="42660" y="1005637"/>
              <a:ext cx="10582673" cy="7886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kern="1200" dirty="0"/>
                <a:t>Tutorial Office</a:t>
              </a:r>
              <a:endParaRPr lang="en-US" sz="5400" kern="1200" dirty="0"/>
            </a:p>
          </p:txBody>
        </p:sp>
      </p:grpSp>
      <p:grpSp>
        <p:nvGrpSpPr>
          <p:cNvPr id="51" name="Group 50">
            <a:extLst>
              <a:ext uri="{FF2B5EF4-FFF2-40B4-BE49-F238E27FC236}">
                <a16:creationId xmlns:a16="http://schemas.microsoft.com/office/drawing/2014/main" id="{D4A5D346-760B-290D-AC12-6697EBC03347}"/>
              </a:ext>
            </a:extLst>
          </p:cNvPr>
          <p:cNvGrpSpPr/>
          <p:nvPr/>
        </p:nvGrpSpPr>
        <p:grpSpPr>
          <a:xfrm>
            <a:off x="7025070" y="4635132"/>
            <a:ext cx="2186411" cy="1217411"/>
            <a:chOff x="0" y="962974"/>
            <a:chExt cx="10668000" cy="873953"/>
          </a:xfrm>
        </p:grpSpPr>
        <p:sp>
          <p:nvSpPr>
            <p:cNvPr id="52" name="Rectangle: Rounded Corners 51">
              <a:extLst>
                <a:ext uri="{FF2B5EF4-FFF2-40B4-BE49-F238E27FC236}">
                  <a16:creationId xmlns:a16="http://schemas.microsoft.com/office/drawing/2014/main" id="{8CEDE456-3718-89BC-9A18-B07C155CD344}"/>
                </a:ext>
              </a:extLst>
            </p:cNvPr>
            <p:cNvSpPr/>
            <p:nvPr/>
          </p:nvSpPr>
          <p:spPr>
            <a:xfrm>
              <a:off x="0" y="962974"/>
              <a:ext cx="10668000" cy="87395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53" name="Rectangle: Rounded Corners 4">
              <a:extLst>
                <a:ext uri="{FF2B5EF4-FFF2-40B4-BE49-F238E27FC236}">
                  <a16:creationId xmlns:a16="http://schemas.microsoft.com/office/drawing/2014/main" id="{499A5175-A4BE-2130-1E53-AE6FB4C086CF}"/>
                </a:ext>
              </a:extLst>
            </p:cNvPr>
            <p:cNvSpPr txBox="1"/>
            <p:nvPr/>
          </p:nvSpPr>
          <p:spPr>
            <a:xfrm>
              <a:off x="42660" y="1005637"/>
              <a:ext cx="10582673" cy="7886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kern="1200" dirty="0"/>
                <a:t>Dean of Discipline</a:t>
              </a:r>
              <a:endParaRPr lang="en-US" sz="5400" kern="1200" dirty="0"/>
            </a:p>
          </p:txBody>
        </p:sp>
      </p:grpSp>
      <p:grpSp>
        <p:nvGrpSpPr>
          <p:cNvPr id="54" name="Group 53">
            <a:extLst>
              <a:ext uri="{FF2B5EF4-FFF2-40B4-BE49-F238E27FC236}">
                <a16:creationId xmlns:a16="http://schemas.microsoft.com/office/drawing/2014/main" id="{849C6952-B8CF-ECA7-496D-A863D21FBD82}"/>
              </a:ext>
            </a:extLst>
          </p:cNvPr>
          <p:cNvGrpSpPr/>
          <p:nvPr/>
        </p:nvGrpSpPr>
        <p:grpSpPr>
          <a:xfrm>
            <a:off x="4559594" y="5358286"/>
            <a:ext cx="2141751" cy="1217411"/>
            <a:chOff x="0" y="962974"/>
            <a:chExt cx="10668000" cy="873953"/>
          </a:xfrm>
        </p:grpSpPr>
        <p:sp>
          <p:nvSpPr>
            <p:cNvPr id="55" name="Rectangle: Rounded Corners 54">
              <a:extLst>
                <a:ext uri="{FF2B5EF4-FFF2-40B4-BE49-F238E27FC236}">
                  <a16:creationId xmlns:a16="http://schemas.microsoft.com/office/drawing/2014/main" id="{F42DC3A1-CD05-013A-0434-F6D9A5F57BDA}"/>
                </a:ext>
              </a:extLst>
            </p:cNvPr>
            <p:cNvSpPr/>
            <p:nvPr/>
          </p:nvSpPr>
          <p:spPr>
            <a:xfrm>
              <a:off x="0" y="962974"/>
              <a:ext cx="10668000" cy="87395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56" name="Rectangle: Rounded Corners 4">
              <a:extLst>
                <a:ext uri="{FF2B5EF4-FFF2-40B4-BE49-F238E27FC236}">
                  <a16:creationId xmlns:a16="http://schemas.microsoft.com/office/drawing/2014/main" id="{9B50856E-F2F7-479A-D783-63185FFA1EB0}"/>
                </a:ext>
              </a:extLst>
            </p:cNvPr>
            <p:cNvSpPr txBox="1"/>
            <p:nvPr/>
          </p:nvSpPr>
          <p:spPr>
            <a:xfrm>
              <a:off x="42660" y="1005637"/>
              <a:ext cx="10582673" cy="7886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kern="1200" dirty="0"/>
                <a:t>[Wellbeing Lead]</a:t>
              </a:r>
              <a:endParaRPr lang="en-US" sz="5400" kern="1200" dirty="0"/>
            </a:p>
          </p:txBody>
        </p:sp>
      </p:grpSp>
      <p:grpSp>
        <p:nvGrpSpPr>
          <p:cNvPr id="57" name="Group 56">
            <a:extLst>
              <a:ext uri="{FF2B5EF4-FFF2-40B4-BE49-F238E27FC236}">
                <a16:creationId xmlns:a16="http://schemas.microsoft.com/office/drawing/2014/main" id="{6D3EE35E-20EE-309C-1E8E-1E76AC4944E6}"/>
              </a:ext>
            </a:extLst>
          </p:cNvPr>
          <p:cNvGrpSpPr/>
          <p:nvPr/>
        </p:nvGrpSpPr>
        <p:grpSpPr>
          <a:xfrm>
            <a:off x="2080872" y="4696841"/>
            <a:ext cx="2186411" cy="1217411"/>
            <a:chOff x="0" y="962974"/>
            <a:chExt cx="10668000" cy="873953"/>
          </a:xfrm>
        </p:grpSpPr>
        <p:sp>
          <p:nvSpPr>
            <p:cNvPr id="58" name="Rectangle: Rounded Corners 57">
              <a:extLst>
                <a:ext uri="{FF2B5EF4-FFF2-40B4-BE49-F238E27FC236}">
                  <a16:creationId xmlns:a16="http://schemas.microsoft.com/office/drawing/2014/main" id="{6DE08D3F-3AC2-CF42-F89D-3CFCFE3A2106}"/>
                </a:ext>
              </a:extLst>
            </p:cNvPr>
            <p:cNvSpPr/>
            <p:nvPr/>
          </p:nvSpPr>
          <p:spPr>
            <a:xfrm>
              <a:off x="0" y="962974"/>
              <a:ext cx="10668000" cy="873953"/>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59" name="Rectangle: Rounded Corners 4">
              <a:extLst>
                <a:ext uri="{FF2B5EF4-FFF2-40B4-BE49-F238E27FC236}">
                  <a16:creationId xmlns:a16="http://schemas.microsoft.com/office/drawing/2014/main" id="{FAB90A43-840C-C17B-C96E-32DDB22A05F3}"/>
                </a:ext>
              </a:extLst>
            </p:cNvPr>
            <p:cNvSpPr txBox="1"/>
            <p:nvPr/>
          </p:nvSpPr>
          <p:spPr>
            <a:xfrm>
              <a:off x="42660" y="1005637"/>
              <a:ext cx="10582673" cy="7886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kern="1200" dirty="0"/>
                <a:t>Porters</a:t>
              </a:r>
              <a:endParaRPr lang="en-US" sz="5400" kern="1200" dirty="0"/>
            </a:p>
          </p:txBody>
        </p:sp>
      </p:grpSp>
    </p:spTree>
    <p:extLst>
      <p:ext uri="{BB962C8B-B14F-4D97-AF65-F5344CB8AC3E}">
        <p14:creationId xmlns:p14="http://schemas.microsoft.com/office/powerpoint/2010/main" val="1522003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C25AFD-8ED6-F947-937A-C10BAB6D785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E1776A-5B8A-56C4-0CBD-DA189AB6D4C9}"/>
              </a:ext>
            </a:extLst>
          </p:cNvPr>
          <p:cNvSpPr>
            <a:spLocks noGrp="1"/>
          </p:cNvSpPr>
          <p:nvPr>
            <p:ph sz="half" idx="15"/>
          </p:nvPr>
        </p:nvSpPr>
        <p:spPr>
          <a:xfrm>
            <a:off x="1552574" y="1601893"/>
            <a:ext cx="9866539" cy="4979777"/>
          </a:xfrm>
        </p:spPr>
        <p:txBody>
          <a:bodyPr>
            <a:normAutofit fontScale="92500" lnSpcReduction="10000"/>
          </a:bodyPr>
          <a:lstStyle/>
          <a:p>
            <a:pPr marL="342900" indent="-342900">
              <a:buClr>
                <a:schemeClr val="bg2"/>
              </a:buClr>
              <a:buFont typeface="Arial" panose="020B0604020202020204" pitchFamily="34" charset="0"/>
              <a:buChar char="•"/>
            </a:pPr>
            <a:r>
              <a:rPr lang="en-GB" sz="2800" dirty="0"/>
              <a:t>The College has [X] Tutors, meeting regularly with the Senior Tutor.</a:t>
            </a:r>
          </a:p>
          <a:p>
            <a:pPr marL="342900" indent="-342900">
              <a:buClr>
                <a:schemeClr val="bg2"/>
              </a:buClr>
              <a:buFont typeface="Arial" panose="020B0604020202020204" pitchFamily="34" charset="0"/>
              <a:buChar char="•"/>
            </a:pPr>
            <a:r>
              <a:rPr lang="en-GB" sz="2800" dirty="0"/>
              <a:t>Tutors should liaise with their students’ Directors of Studies.</a:t>
            </a:r>
          </a:p>
          <a:p>
            <a:pPr marL="342900" indent="-342900">
              <a:buClr>
                <a:schemeClr val="bg2"/>
              </a:buClr>
              <a:buFont typeface="Arial" panose="020B0604020202020204" pitchFamily="34" charset="0"/>
              <a:buChar char="•"/>
            </a:pPr>
            <a:r>
              <a:rPr lang="en-GB" sz="2800" dirty="0"/>
              <a:t>What matters should Tutors always refer to the Senior Tutor?</a:t>
            </a:r>
          </a:p>
          <a:p>
            <a:pPr lvl="2">
              <a:buClr>
                <a:schemeClr val="bg2"/>
              </a:buClr>
            </a:pPr>
            <a:r>
              <a:rPr lang="en-GB" sz="2800" dirty="0"/>
              <a:t>Death of a student.</a:t>
            </a:r>
          </a:p>
          <a:p>
            <a:pPr lvl="2">
              <a:buClr>
                <a:schemeClr val="bg2"/>
              </a:buClr>
            </a:pPr>
            <a:r>
              <a:rPr lang="en-GB" sz="2800" dirty="0"/>
              <a:t>Harassment cases.</a:t>
            </a:r>
          </a:p>
          <a:p>
            <a:pPr lvl="2">
              <a:buClr>
                <a:schemeClr val="bg2"/>
              </a:buClr>
            </a:pPr>
            <a:r>
              <a:rPr lang="en-GB" sz="2800" dirty="0"/>
              <a:t>Serious academic difficulties, or academic misconduct</a:t>
            </a:r>
          </a:p>
          <a:p>
            <a:pPr lvl="2">
              <a:buClr>
                <a:schemeClr val="bg2"/>
              </a:buClr>
            </a:pPr>
            <a:r>
              <a:rPr lang="en-GB" sz="2800" dirty="0"/>
              <a:t>Severe mental health difficulties.</a:t>
            </a:r>
          </a:p>
          <a:p>
            <a:pPr lvl="2">
              <a:buClr>
                <a:schemeClr val="bg2"/>
              </a:buClr>
            </a:pPr>
            <a:r>
              <a:rPr lang="en-GB" sz="2800" dirty="0"/>
              <a:t>Severe financial difficulties.</a:t>
            </a:r>
          </a:p>
          <a:p>
            <a:pPr lvl="2">
              <a:buClr>
                <a:schemeClr val="bg2"/>
              </a:buClr>
            </a:pPr>
            <a:r>
              <a:rPr lang="en-GB" sz="2800" dirty="0"/>
              <a:t>Vulnerabilities to radicalisation.</a:t>
            </a:r>
          </a:p>
          <a:p>
            <a:pPr marL="342900" indent="-342900">
              <a:buClr>
                <a:schemeClr val="bg2"/>
              </a:buClr>
              <a:buFont typeface="Arial" panose="020B0604020202020204" pitchFamily="34" charset="0"/>
              <a:buChar char="•"/>
            </a:pPr>
            <a:r>
              <a:rPr lang="en-GB" sz="2800" dirty="0"/>
              <a:t>Primary support comes from the Tutorial Office.</a:t>
            </a:r>
          </a:p>
          <a:p>
            <a:pPr>
              <a:buClr>
                <a:schemeClr val="accent6"/>
              </a:buClr>
            </a:pPr>
            <a:endParaRPr lang="en-GB" sz="2400" dirty="0"/>
          </a:p>
        </p:txBody>
      </p:sp>
      <p:sp>
        <p:nvSpPr>
          <p:cNvPr id="4" name="Title 1">
            <a:extLst>
              <a:ext uri="{FF2B5EF4-FFF2-40B4-BE49-F238E27FC236}">
                <a16:creationId xmlns:a16="http://schemas.microsoft.com/office/drawing/2014/main" id="{019D2F54-B173-AEF9-65B5-3BF744D7067E}"/>
              </a:ext>
            </a:extLst>
          </p:cNvPr>
          <p:cNvSpPr txBox="1">
            <a:spLocks/>
          </p:cNvSpPr>
          <p:nvPr/>
        </p:nvSpPr>
        <p:spPr>
          <a:xfrm>
            <a:off x="1354853" y="276330"/>
            <a:ext cx="10668000" cy="1325563"/>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400" b="1" kern="1200" cap="all" baseline="0">
                <a:solidFill>
                  <a:schemeClr val="tx2"/>
                </a:solidFill>
                <a:latin typeface="+mj-lt"/>
                <a:ea typeface="+mj-ea"/>
                <a:cs typeface="+mj-cs"/>
              </a:defRPr>
            </a:lvl1pPr>
          </a:lstStyle>
          <a:p>
            <a:r>
              <a:rPr lang="en-GB" sz="3700" dirty="0">
                <a:solidFill>
                  <a:schemeClr val="bg2"/>
                </a:solidFill>
              </a:rPr>
              <a:t>What is a Tutor?</a:t>
            </a:r>
            <a:br>
              <a:rPr lang="en-GB" sz="3700" dirty="0"/>
            </a:br>
            <a:r>
              <a:rPr lang="en-GB" sz="3700" dirty="0"/>
              <a:t>The Tutors and their support</a:t>
            </a:r>
          </a:p>
        </p:txBody>
      </p:sp>
    </p:spTree>
    <p:extLst>
      <p:ext uri="{BB962C8B-B14F-4D97-AF65-F5344CB8AC3E}">
        <p14:creationId xmlns:p14="http://schemas.microsoft.com/office/powerpoint/2010/main" val="3647505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79C8B702-AF2F-9230-2F0F-E24D2B8220BD}"/>
              </a:ext>
            </a:extLst>
          </p:cNvPr>
          <p:cNvSpPr txBox="1">
            <a:spLocks/>
          </p:cNvSpPr>
          <p:nvPr/>
        </p:nvSpPr>
        <p:spPr>
          <a:xfrm>
            <a:off x="764155" y="352424"/>
            <a:ext cx="10665845" cy="1325563"/>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sz="3700" b="1" kern="1200" cap="all" baseline="0" dirty="0">
                <a:solidFill>
                  <a:schemeClr val="accent3"/>
                </a:solidFill>
                <a:latin typeface="+mj-lt"/>
                <a:ea typeface="+mj-ea"/>
                <a:cs typeface="+mj-cs"/>
              </a:rPr>
              <a:t>Typical workload timeline</a:t>
            </a:r>
            <a:br>
              <a:rPr lang="en-US" sz="3700" b="1" kern="1200" cap="all" baseline="0" dirty="0">
                <a:solidFill>
                  <a:schemeClr val="accent1"/>
                </a:solidFill>
                <a:latin typeface="+mj-lt"/>
                <a:ea typeface="+mj-ea"/>
                <a:cs typeface="+mj-cs"/>
              </a:rPr>
            </a:br>
            <a:r>
              <a:rPr lang="en-US" sz="3700" b="1" kern="1200" cap="all" baseline="0" dirty="0">
                <a:solidFill>
                  <a:schemeClr val="accent1"/>
                </a:solidFill>
                <a:latin typeface="+mj-lt"/>
                <a:ea typeface="+mj-ea"/>
                <a:cs typeface="+mj-cs"/>
              </a:rPr>
              <a:t>Actions to support undergraduates</a:t>
            </a:r>
          </a:p>
        </p:txBody>
      </p:sp>
      <p:graphicFrame>
        <p:nvGraphicFramePr>
          <p:cNvPr id="6" name="Table 5">
            <a:extLst>
              <a:ext uri="{FF2B5EF4-FFF2-40B4-BE49-F238E27FC236}">
                <a16:creationId xmlns:a16="http://schemas.microsoft.com/office/drawing/2014/main" id="{ABF0EB9D-EFBB-985D-43EF-7F2A25D38271}"/>
              </a:ext>
            </a:extLst>
          </p:cNvPr>
          <p:cNvGraphicFramePr>
            <a:graphicFrameLocks noGrp="1"/>
          </p:cNvGraphicFramePr>
          <p:nvPr>
            <p:extLst>
              <p:ext uri="{D42A27DB-BD31-4B8C-83A1-F6EECF244321}">
                <p14:modId xmlns:p14="http://schemas.microsoft.com/office/powerpoint/2010/main" val="4177084207"/>
              </p:ext>
            </p:extLst>
          </p:nvPr>
        </p:nvGraphicFramePr>
        <p:xfrm>
          <a:off x="764155" y="1677987"/>
          <a:ext cx="10665845" cy="4827588"/>
        </p:xfrm>
        <a:graphic>
          <a:graphicData uri="http://schemas.openxmlformats.org/drawingml/2006/table">
            <a:tbl>
              <a:tblPr firstRow="1" bandRow="1">
                <a:tableStyleId>{8799B23B-EC83-4686-B30A-512413B5E67A}</a:tableStyleId>
              </a:tblPr>
              <a:tblGrid>
                <a:gridCol w="2154351">
                  <a:extLst>
                    <a:ext uri="{9D8B030D-6E8A-4147-A177-3AD203B41FA5}">
                      <a16:colId xmlns:a16="http://schemas.microsoft.com/office/drawing/2014/main" val="728029339"/>
                    </a:ext>
                  </a:extLst>
                </a:gridCol>
                <a:gridCol w="2828973">
                  <a:extLst>
                    <a:ext uri="{9D8B030D-6E8A-4147-A177-3AD203B41FA5}">
                      <a16:colId xmlns:a16="http://schemas.microsoft.com/office/drawing/2014/main" val="1864566046"/>
                    </a:ext>
                  </a:extLst>
                </a:gridCol>
                <a:gridCol w="2853548">
                  <a:extLst>
                    <a:ext uri="{9D8B030D-6E8A-4147-A177-3AD203B41FA5}">
                      <a16:colId xmlns:a16="http://schemas.microsoft.com/office/drawing/2014/main" val="1524904985"/>
                    </a:ext>
                  </a:extLst>
                </a:gridCol>
                <a:gridCol w="2828973">
                  <a:extLst>
                    <a:ext uri="{9D8B030D-6E8A-4147-A177-3AD203B41FA5}">
                      <a16:colId xmlns:a16="http://schemas.microsoft.com/office/drawing/2014/main" val="2588426936"/>
                    </a:ext>
                  </a:extLst>
                </a:gridCol>
              </a:tblGrid>
              <a:tr h="463786">
                <a:tc>
                  <a:txBody>
                    <a:bodyPr/>
                    <a:lstStyle/>
                    <a:p>
                      <a:pPr algn="ctr"/>
                      <a:r>
                        <a:rPr lang="en-GB" sz="1600" b="1" dirty="0">
                          <a:solidFill>
                            <a:schemeClr val="tx2"/>
                          </a:solidFill>
                        </a:rPr>
                        <a:t>Date</a:t>
                      </a:r>
                    </a:p>
                  </a:txBody>
                  <a:tcPr marL="80311" marR="80311" marT="40155" marB="40155" anchor="ctr">
                    <a:solidFill>
                      <a:schemeClr val="accent3"/>
                    </a:solidFill>
                  </a:tcPr>
                </a:tc>
                <a:tc>
                  <a:txBody>
                    <a:bodyPr/>
                    <a:lstStyle/>
                    <a:p>
                      <a:pPr algn="ctr"/>
                      <a:r>
                        <a:rPr lang="en-GB" sz="1600" b="1" dirty="0">
                          <a:solidFill>
                            <a:schemeClr val="tx2"/>
                          </a:solidFill>
                        </a:rPr>
                        <a:t>1</a:t>
                      </a:r>
                      <a:r>
                        <a:rPr lang="en-GB" sz="1600" b="1" baseline="30000" dirty="0">
                          <a:solidFill>
                            <a:schemeClr val="tx2"/>
                          </a:solidFill>
                        </a:rPr>
                        <a:t>st</a:t>
                      </a:r>
                      <a:r>
                        <a:rPr lang="en-GB" sz="1600" b="1" dirty="0">
                          <a:solidFill>
                            <a:schemeClr val="tx2"/>
                          </a:solidFill>
                        </a:rPr>
                        <a:t> year</a:t>
                      </a:r>
                    </a:p>
                  </a:txBody>
                  <a:tcPr marL="80311" marR="80311" marT="40155" marB="40155" anchor="ctr">
                    <a:solidFill>
                      <a:schemeClr val="accent3"/>
                    </a:solidFill>
                  </a:tcPr>
                </a:tc>
                <a:tc>
                  <a:txBody>
                    <a:bodyPr/>
                    <a:lstStyle/>
                    <a:p>
                      <a:pPr algn="ctr"/>
                      <a:r>
                        <a:rPr lang="en-GB" sz="1600" b="1" dirty="0">
                          <a:solidFill>
                            <a:schemeClr val="tx2"/>
                          </a:solidFill>
                        </a:rPr>
                        <a:t>2</a:t>
                      </a:r>
                      <a:r>
                        <a:rPr lang="en-GB" sz="1600" b="1" baseline="30000" dirty="0">
                          <a:solidFill>
                            <a:schemeClr val="tx2"/>
                          </a:solidFill>
                        </a:rPr>
                        <a:t>nd</a:t>
                      </a:r>
                      <a:r>
                        <a:rPr lang="en-GB" sz="1600" b="1" dirty="0">
                          <a:solidFill>
                            <a:schemeClr val="tx2"/>
                          </a:solidFill>
                        </a:rPr>
                        <a:t> year</a:t>
                      </a:r>
                    </a:p>
                  </a:txBody>
                  <a:tcPr marL="80311" marR="80311" marT="40155" marB="40155" anchor="ctr">
                    <a:solidFill>
                      <a:schemeClr val="accent3"/>
                    </a:solidFill>
                  </a:tcPr>
                </a:tc>
                <a:tc>
                  <a:txBody>
                    <a:bodyPr/>
                    <a:lstStyle/>
                    <a:p>
                      <a:pPr algn="ctr"/>
                      <a:r>
                        <a:rPr lang="en-GB" sz="1600" b="1" dirty="0">
                          <a:solidFill>
                            <a:schemeClr val="tx2"/>
                          </a:solidFill>
                        </a:rPr>
                        <a:t>3</a:t>
                      </a:r>
                      <a:r>
                        <a:rPr lang="en-GB" sz="1600" b="1" baseline="30000" dirty="0">
                          <a:solidFill>
                            <a:schemeClr val="tx2"/>
                          </a:solidFill>
                        </a:rPr>
                        <a:t>rd</a:t>
                      </a:r>
                      <a:r>
                        <a:rPr lang="en-GB" sz="1600" b="1" dirty="0">
                          <a:solidFill>
                            <a:schemeClr val="tx2"/>
                          </a:solidFill>
                        </a:rPr>
                        <a:t> year</a:t>
                      </a:r>
                    </a:p>
                  </a:txBody>
                  <a:tcPr marL="80311" marR="80311" marT="40155" marB="40155" anchor="ctr">
                    <a:solidFill>
                      <a:schemeClr val="accent3"/>
                    </a:solidFill>
                  </a:tcPr>
                </a:tc>
                <a:extLst>
                  <a:ext uri="{0D108BD9-81ED-4DB2-BD59-A6C34878D82A}">
                    <a16:rowId xmlns:a16="http://schemas.microsoft.com/office/drawing/2014/main" val="3716243018"/>
                  </a:ext>
                </a:extLst>
              </a:tr>
              <a:tr h="463786">
                <a:tc>
                  <a:txBody>
                    <a:bodyPr/>
                    <a:lstStyle/>
                    <a:p>
                      <a:r>
                        <a:rPr lang="en-GB" sz="1600" b="1"/>
                        <a:t>Mid-August</a:t>
                      </a:r>
                    </a:p>
                  </a:txBody>
                  <a:tcPr marL="80311" marR="80311" marT="40155" marB="40155" anchor="ctr"/>
                </a:tc>
                <a:tc gridSpan="3">
                  <a:txBody>
                    <a:bodyPr/>
                    <a:lstStyle/>
                    <a:p>
                      <a:r>
                        <a:rPr lang="en-GB" sz="1600" b="1"/>
                        <a:t>Support students returning from intermission – submit EAMC applications.</a:t>
                      </a:r>
                    </a:p>
                  </a:txBody>
                  <a:tcPr marL="80311" marR="80311" marT="40155" marB="40155" anchor="ctr"/>
                </a:tc>
                <a:tc hMerge="1">
                  <a:txBody>
                    <a:bodyPr/>
                    <a:lstStyle/>
                    <a:p>
                      <a:endParaRPr lang="en-GB" dirty="0"/>
                    </a:p>
                  </a:txBody>
                  <a:tcPr anchor="ctr"/>
                </a:tc>
                <a:tc hMerge="1">
                  <a:txBody>
                    <a:bodyPr/>
                    <a:lstStyle/>
                    <a:p>
                      <a:endParaRPr lang="en-GB" dirty="0"/>
                    </a:p>
                  </a:txBody>
                  <a:tcPr anchor="ctr"/>
                </a:tc>
                <a:extLst>
                  <a:ext uri="{0D108BD9-81ED-4DB2-BD59-A6C34878D82A}">
                    <a16:rowId xmlns:a16="http://schemas.microsoft.com/office/drawing/2014/main" val="1603941914"/>
                  </a:ext>
                </a:extLst>
              </a:tr>
              <a:tr h="780003">
                <a:tc>
                  <a:txBody>
                    <a:bodyPr/>
                    <a:lstStyle/>
                    <a:p>
                      <a:r>
                        <a:rPr lang="en-GB" sz="1600" b="1"/>
                        <a:t>August</a:t>
                      </a:r>
                    </a:p>
                  </a:txBody>
                  <a:tcPr marL="80311" marR="80311" marT="40155" marB="40155" anchor="ctr"/>
                </a:tc>
                <a:tc>
                  <a:txBody>
                    <a:bodyPr/>
                    <a:lstStyle/>
                    <a:p>
                      <a:r>
                        <a:rPr lang="en-GB" sz="1600" b="1"/>
                        <a:t>Obtain list of incoming students.</a:t>
                      </a:r>
                    </a:p>
                  </a:txBody>
                  <a:tcPr marL="80311" marR="80311" marT="40155" marB="40155" anchor="ctr"/>
                </a:tc>
                <a:tc>
                  <a:txBody>
                    <a:bodyPr/>
                    <a:lstStyle/>
                    <a:p>
                      <a:endParaRPr lang="en-GB" sz="1600" b="1"/>
                    </a:p>
                  </a:txBody>
                  <a:tcPr marL="80311" marR="80311" marT="40155" marB="40155" anchor="ctr"/>
                </a:tc>
                <a:tc>
                  <a:txBody>
                    <a:bodyPr/>
                    <a:lstStyle/>
                    <a:p>
                      <a:endParaRPr lang="en-GB" sz="1600" b="1"/>
                    </a:p>
                  </a:txBody>
                  <a:tcPr marL="80311" marR="80311" marT="40155" marB="40155" anchor="ctr"/>
                </a:tc>
                <a:extLst>
                  <a:ext uri="{0D108BD9-81ED-4DB2-BD59-A6C34878D82A}">
                    <a16:rowId xmlns:a16="http://schemas.microsoft.com/office/drawing/2014/main" val="1488101149"/>
                  </a:ext>
                </a:extLst>
              </a:tr>
              <a:tr h="780003">
                <a:tc>
                  <a:txBody>
                    <a:bodyPr/>
                    <a:lstStyle/>
                    <a:p>
                      <a:r>
                        <a:rPr lang="en-GB" sz="1600" b="1"/>
                        <a:t>September</a:t>
                      </a:r>
                    </a:p>
                  </a:txBody>
                  <a:tcPr marL="80311" marR="80311" marT="40155" marB="40155" anchor="ctr"/>
                </a:tc>
                <a:tc gridSpan="3">
                  <a:txBody>
                    <a:bodyPr/>
                    <a:lstStyle/>
                    <a:p>
                      <a:r>
                        <a:rPr lang="en-GB" sz="1600" b="1"/>
                        <a:t>Arrange start of term meetings for all students, and regular office hours during term time.</a:t>
                      </a:r>
                    </a:p>
                  </a:txBody>
                  <a:tcPr marL="80311" marR="80311" marT="40155" marB="40155" anchor="ctr"/>
                </a:tc>
                <a:tc hMerge="1">
                  <a:txBody>
                    <a:bodyPr/>
                    <a:lstStyle/>
                    <a:p>
                      <a:endParaRPr lang="en-GB" dirty="0"/>
                    </a:p>
                  </a:txBody>
                  <a:tcPr anchor="ctr"/>
                </a:tc>
                <a:tc hMerge="1">
                  <a:txBody>
                    <a:bodyPr/>
                    <a:lstStyle/>
                    <a:p>
                      <a:endParaRPr lang="en-GB" dirty="0"/>
                    </a:p>
                  </a:txBody>
                  <a:tcPr anchor="ctr"/>
                </a:tc>
                <a:extLst>
                  <a:ext uri="{0D108BD9-81ED-4DB2-BD59-A6C34878D82A}">
                    <a16:rowId xmlns:a16="http://schemas.microsoft.com/office/drawing/2014/main" val="327854650"/>
                  </a:ext>
                </a:extLst>
              </a:tr>
              <a:tr h="1096221">
                <a:tc>
                  <a:txBody>
                    <a:bodyPr/>
                    <a:lstStyle/>
                    <a:p>
                      <a:r>
                        <a:rPr lang="en-GB" sz="1600" b="1"/>
                        <a:t>Michaelmas Week 0</a:t>
                      </a:r>
                    </a:p>
                  </a:txBody>
                  <a:tcPr marL="80311" marR="80311" marT="40155" marB="40155" anchor="ctr"/>
                </a:tc>
                <a:tc>
                  <a:txBody>
                    <a:bodyPr/>
                    <a:lstStyle/>
                    <a:p>
                      <a:r>
                        <a:rPr lang="en-GB" sz="1600" b="1" dirty="0"/>
                        <a:t>Matriculation Dinner</a:t>
                      </a:r>
                    </a:p>
                    <a:p>
                      <a:r>
                        <a:rPr lang="en-GB" sz="1600" b="1" dirty="0"/>
                        <a:t>Induction events, individual meetings.</a:t>
                      </a:r>
                    </a:p>
                  </a:txBody>
                  <a:tcPr marL="80311" marR="80311" marT="40155" marB="40155" anchor="ctr"/>
                </a:tc>
                <a:tc>
                  <a:txBody>
                    <a:bodyPr/>
                    <a:lstStyle/>
                    <a:p>
                      <a:r>
                        <a:rPr lang="en-GB" sz="1600" b="1" dirty="0"/>
                        <a:t>Individual meetings: discuss exam results, priorities for coming year, internship applications.</a:t>
                      </a:r>
                    </a:p>
                  </a:txBody>
                  <a:tcPr marL="80311" marR="80311" marT="40155" marB="40155"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a:t>Individual meetings: discuss exam results and career aspirations.</a:t>
                      </a:r>
                    </a:p>
                  </a:txBody>
                  <a:tcPr marL="80311" marR="80311" marT="40155" marB="40155" anchor="ctr"/>
                </a:tc>
                <a:extLst>
                  <a:ext uri="{0D108BD9-81ED-4DB2-BD59-A6C34878D82A}">
                    <a16:rowId xmlns:a16="http://schemas.microsoft.com/office/drawing/2014/main" val="3346683104"/>
                  </a:ext>
                </a:extLst>
              </a:tr>
              <a:tr h="780003">
                <a:tc>
                  <a:txBody>
                    <a:bodyPr/>
                    <a:lstStyle/>
                    <a:p>
                      <a:r>
                        <a:rPr lang="en-GB" sz="1600" b="1" dirty="0"/>
                        <a:t>Michaelmas Week 7</a:t>
                      </a:r>
                    </a:p>
                  </a:txBody>
                  <a:tcPr marL="80311" marR="80311" marT="40155" marB="40155" anchor="ctr"/>
                </a:tc>
                <a:tc gridSpan="3">
                  <a:txBody>
                    <a:bodyPr/>
                    <a:lstStyle/>
                    <a:p>
                      <a:r>
                        <a:rPr lang="en-GB" sz="1600" b="1"/>
                        <a:t>Arrange end of term meetings for all students, check CamCORS reports for any issues.</a:t>
                      </a:r>
                    </a:p>
                  </a:txBody>
                  <a:tcPr marL="80311" marR="80311" marT="40155" marB="40155" anchor="ctr"/>
                </a:tc>
                <a:tc hMerge="1">
                  <a:txBody>
                    <a:bodyPr/>
                    <a:lstStyle/>
                    <a:p>
                      <a:endParaRPr lang="en-GB" dirty="0"/>
                    </a:p>
                  </a:txBody>
                  <a:tcPr anchor="ctr"/>
                </a:tc>
                <a:tc hMerge="1">
                  <a:txBody>
                    <a:bodyPr/>
                    <a:lstStyle/>
                    <a:p>
                      <a:endParaRPr lang="en-GB" dirty="0"/>
                    </a:p>
                  </a:txBody>
                  <a:tcPr anchor="ctr"/>
                </a:tc>
                <a:extLst>
                  <a:ext uri="{0D108BD9-81ED-4DB2-BD59-A6C34878D82A}">
                    <a16:rowId xmlns:a16="http://schemas.microsoft.com/office/drawing/2014/main" val="2421052685"/>
                  </a:ext>
                </a:extLst>
              </a:tr>
              <a:tr h="463786">
                <a:tc>
                  <a:txBody>
                    <a:bodyPr/>
                    <a:lstStyle/>
                    <a:p>
                      <a:r>
                        <a:rPr lang="en-GB" sz="1600" b="1" dirty="0"/>
                        <a:t>Michaelmas Week 8</a:t>
                      </a:r>
                    </a:p>
                  </a:txBody>
                  <a:tcPr marL="80311" marR="80311" marT="40155" marB="40155" anchor="ctr"/>
                </a:tc>
                <a:tc gridSpan="3">
                  <a:txBody>
                    <a:bodyPr/>
                    <a:lstStyle/>
                    <a:p>
                      <a:r>
                        <a:rPr lang="en-GB" sz="1600" b="1" dirty="0"/>
                        <a:t>Individual meetings: discuss past term, vacation plans.</a:t>
                      </a:r>
                    </a:p>
                  </a:txBody>
                  <a:tcPr marL="80311" marR="80311" marT="40155" marB="40155"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49423934"/>
                  </a:ext>
                </a:extLst>
              </a:tr>
            </a:tbl>
          </a:graphicData>
        </a:graphic>
      </p:graphicFrame>
    </p:spTree>
    <p:extLst>
      <p:ext uri="{BB962C8B-B14F-4D97-AF65-F5344CB8AC3E}">
        <p14:creationId xmlns:p14="http://schemas.microsoft.com/office/powerpoint/2010/main" val="2294047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CF39B2-2C23-E1CB-319D-6C4087A7373F}"/>
            </a:ext>
          </a:extLst>
        </p:cNvPr>
        <p:cNvGrpSpPr/>
        <p:nvPr/>
      </p:nvGrpSpPr>
      <p:grpSpPr>
        <a:xfrm>
          <a:off x="0" y="0"/>
          <a:ext cx="0" cy="0"/>
          <a:chOff x="0" y="0"/>
          <a:chExt cx="0" cy="0"/>
        </a:xfrm>
      </p:grpSpPr>
      <p:sp>
        <p:nvSpPr>
          <p:cNvPr id="9" name="Title 1">
            <a:extLst>
              <a:ext uri="{FF2B5EF4-FFF2-40B4-BE49-F238E27FC236}">
                <a16:creationId xmlns:a16="http://schemas.microsoft.com/office/drawing/2014/main" id="{DCA1A93D-912A-E2BB-7949-910A7F2EC2DD}"/>
              </a:ext>
            </a:extLst>
          </p:cNvPr>
          <p:cNvSpPr txBox="1">
            <a:spLocks/>
          </p:cNvSpPr>
          <p:nvPr/>
        </p:nvSpPr>
        <p:spPr>
          <a:xfrm>
            <a:off x="764155" y="352424"/>
            <a:ext cx="10665845" cy="1325563"/>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sz="3700" b="1" kern="1200" cap="all" baseline="0" dirty="0">
                <a:solidFill>
                  <a:schemeClr val="accent3"/>
                </a:solidFill>
                <a:latin typeface="+mj-lt"/>
                <a:ea typeface="+mj-ea"/>
                <a:cs typeface="+mj-cs"/>
              </a:rPr>
              <a:t>Typical workload timeline</a:t>
            </a:r>
            <a:br>
              <a:rPr lang="en-US" sz="3700" b="1" kern="1200" cap="all" baseline="0" dirty="0">
                <a:solidFill>
                  <a:schemeClr val="accent1"/>
                </a:solidFill>
                <a:latin typeface="+mj-lt"/>
                <a:ea typeface="+mj-ea"/>
                <a:cs typeface="+mj-cs"/>
              </a:rPr>
            </a:br>
            <a:r>
              <a:rPr lang="en-US" sz="3700" b="1" kern="1200" cap="all" baseline="0" dirty="0">
                <a:solidFill>
                  <a:schemeClr val="accent1"/>
                </a:solidFill>
                <a:latin typeface="+mj-lt"/>
                <a:ea typeface="+mj-ea"/>
                <a:cs typeface="+mj-cs"/>
              </a:rPr>
              <a:t>Actions to support undergraduates</a:t>
            </a:r>
          </a:p>
        </p:txBody>
      </p:sp>
      <p:graphicFrame>
        <p:nvGraphicFramePr>
          <p:cNvPr id="6" name="Table 5">
            <a:extLst>
              <a:ext uri="{FF2B5EF4-FFF2-40B4-BE49-F238E27FC236}">
                <a16:creationId xmlns:a16="http://schemas.microsoft.com/office/drawing/2014/main" id="{A22C8725-3EFD-A4D8-2B1A-5FBEF6DC145D}"/>
              </a:ext>
            </a:extLst>
          </p:cNvPr>
          <p:cNvGraphicFramePr>
            <a:graphicFrameLocks noGrp="1"/>
          </p:cNvGraphicFramePr>
          <p:nvPr>
            <p:extLst>
              <p:ext uri="{D42A27DB-BD31-4B8C-83A1-F6EECF244321}">
                <p14:modId xmlns:p14="http://schemas.microsoft.com/office/powerpoint/2010/main" val="707593297"/>
              </p:ext>
            </p:extLst>
          </p:nvPr>
        </p:nvGraphicFramePr>
        <p:xfrm>
          <a:off x="764155" y="1677987"/>
          <a:ext cx="10665845" cy="4363802"/>
        </p:xfrm>
        <a:graphic>
          <a:graphicData uri="http://schemas.openxmlformats.org/drawingml/2006/table">
            <a:tbl>
              <a:tblPr firstRow="1" bandRow="1">
                <a:tableStyleId>{8799B23B-EC83-4686-B30A-512413B5E67A}</a:tableStyleId>
              </a:tblPr>
              <a:tblGrid>
                <a:gridCol w="2154351">
                  <a:extLst>
                    <a:ext uri="{9D8B030D-6E8A-4147-A177-3AD203B41FA5}">
                      <a16:colId xmlns:a16="http://schemas.microsoft.com/office/drawing/2014/main" val="728029339"/>
                    </a:ext>
                  </a:extLst>
                </a:gridCol>
                <a:gridCol w="2828973">
                  <a:extLst>
                    <a:ext uri="{9D8B030D-6E8A-4147-A177-3AD203B41FA5}">
                      <a16:colId xmlns:a16="http://schemas.microsoft.com/office/drawing/2014/main" val="1864566046"/>
                    </a:ext>
                  </a:extLst>
                </a:gridCol>
                <a:gridCol w="2853548">
                  <a:extLst>
                    <a:ext uri="{9D8B030D-6E8A-4147-A177-3AD203B41FA5}">
                      <a16:colId xmlns:a16="http://schemas.microsoft.com/office/drawing/2014/main" val="1524904985"/>
                    </a:ext>
                  </a:extLst>
                </a:gridCol>
                <a:gridCol w="2828973">
                  <a:extLst>
                    <a:ext uri="{9D8B030D-6E8A-4147-A177-3AD203B41FA5}">
                      <a16:colId xmlns:a16="http://schemas.microsoft.com/office/drawing/2014/main" val="2588426936"/>
                    </a:ext>
                  </a:extLst>
                </a:gridCol>
              </a:tblGrid>
              <a:tr h="463786">
                <a:tc>
                  <a:txBody>
                    <a:bodyPr/>
                    <a:lstStyle/>
                    <a:p>
                      <a:pPr algn="ctr"/>
                      <a:r>
                        <a:rPr lang="en-GB" sz="1600" b="1" dirty="0">
                          <a:solidFill>
                            <a:schemeClr val="tx2"/>
                          </a:solidFill>
                        </a:rPr>
                        <a:t>Date</a:t>
                      </a:r>
                    </a:p>
                  </a:txBody>
                  <a:tcPr marL="80311" marR="80311" marT="40155" marB="40155" anchor="ctr">
                    <a:solidFill>
                      <a:schemeClr val="accent3"/>
                    </a:solidFill>
                  </a:tcPr>
                </a:tc>
                <a:tc>
                  <a:txBody>
                    <a:bodyPr/>
                    <a:lstStyle/>
                    <a:p>
                      <a:pPr algn="ctr"/>
                      <a:r>
                        <a:rPr lang="en-GB" sz="1600" b="1" dirty="0">
                          <a:solidFill>
                            <a:schemeClr val="tx2"/>
                          </a:solidFill>
                        </a:rPr>
                        <a:t>1</a:t>
                      </a:r>
                      <a:r>
                        <a:rPr lang="en-GB" sz="1600" b="1" baseline="30000" dirty="0">
                          <a:solidFill>
                            <a:schemeClr val="tx2"/>
                          </a:solidFill>
                        </a:rPr>
                        <a:t>st</a:t>
                      </a:r>
                      <a:r>
                        <a:rPr lang="en-GB" sz="1600" b="1" dirty="0">
                          <a:solidFill>
                            <a:schemeClr val="tx2"/>
                          </a:solidFill>
                        </a:rPr>
                        <a:t> year</a:t>
                      </a:r>
                    </a:p>
                  </a:txBody>
                  <a:tcPr marL="80311" marR="80311" marT="40155" marB="40155" anchor="ctr">
                    <a:solidFill>
                      <a:schemeClr val="accent3"/>
                    </a:solidFill>
                  </a:tcPr>
                </a:tc>
                <a:tc>
                  <a:txBody>
                    <a:bodyPr/>
                    <a:lstStyle/>
                    <a:p>
                      <a:pPr algn="ctr"/>
                      <a:r>
                        <a:rPr lang="en-GB" sz="1600" b="1" dirty="0">
                          <a:solidFill>
                            <a:schemeClr val="tx2"/>
                          </a:solidFill>
                        </a:rPr>
                        <a:t>2</a:t>
                      </a:r>
                      <a:r>
                        <a:rPr lang="en-GB" sz="1600" b="1" baseline="30000" dirty="0">
                          <a:solidFill>
                            <a:schemeClr val="tx2"/>
                          </a:solidFill>
                        </a:rPr>
                        <a:t>nd</a:t>
                      </a:r>
                      <a:r>
                        <a:rPr lang="en-GB" sz="1600" b="1" dirty="0">
                          <a:solidFill>
                            <a:schemeClr val="tx2"/>
                          </a:solidFill>
                        </a:rPr>
                        <a:t> year</a:t>
                      </a:r>
                    </a:p>
                  </a:txBody>
                  <a:tcPr marL="80311" marR="80311" marT="40155" marB="40155" anchor="ctr">
                    <a:solidFill>
                      <a:schemeClr val="accent3"/>
                    </a:solidFill>
                  </a:tcPr>
                </a:tc>
                <a:tc>
                  <a:txBody>
                    <a:bodyPr/>
                    <a:lstStyle/>
                    <a:p>
                      <a:pPr algn="ctr"/>
                      <a:r>
                        <a:rPr lang="en-GB" sz="1600" b="1" dirty="0">
                          <a:solidFill>
                            <a:schemeClr val="tx2"/>
                          </a:solidFill>
                        </a:rPr>
                        <a:t>3</a:t>
                      </a:r>
                      <a:r>
                        <a:rPr lang="en-GB" sz="1600" b="1" baseline="30000" dirty="0">
                          <a:solidFill>
                            <a:schemeClr val="tx2"/>
                          </a:solidFill>
                        </a:rPr>
                        <a:t>rd</a:t>
                      </a:r>
                      <a:r>
                        <a:rPr lang="en-GB" sz="1600" b="1" dirty="0">
                          <a:solidFill>
                            <a:schemeClr val="tx2"/>
                          </a:solidFill>
                        </a:rPr>
                        <a:t> year</a:t>
                      </a:r>
                    </a:p>
                  </a:txBody>
                  <a:tcPr marL="80311" marR="80311" marT="40155" marB="40155" anchor="ctr">
                    <a:solidFill>
                      <a:schemeClr val="accent3"/>
                    </a:solidFill>
                  </a:tcPr>
                </a:tc>
                <a:extLst>
                  <a:ext uri="{0D108BD9-81ED-4DB2-BD59-A6C34878D82A}">
                    <a16:rowId xmlns:a16="http://schemas.microsoft.com/office/drawing/2014/main" val="3716243018"/>
                  </a:ext>
                </a:extLst>
              </a:tr>
              <a:tr h="463786">
                <a:tc>
                  <a:txBody>
                    <a:bodyPr/>
                    <a:lstStyle/>
                    <a:p>
                      <a:r>
                        <a:rPr lang="en-GB" sz="1600" b="1" dirty="0"/>
                        <a:t>Early-January</a:t>
                      </a:r>
                    </a:p>
                  </a:txBody>
                  <a:tcPr marL="80311" marR="80311" marT="40155" marB="40155" anchor="ctr"/>
                </a:tc>
                <a:tc gridSpan="3">
                  <a:txBody>
                    <a:bodyPr/>
                    <a:lstStyle/>
                    <a:p>
                      <a:r>
                        <a:rPr lang="en-GB" sz="1600" b="1"/>
                        <a:t>Support students returning from intermission – submit EAMC applications.</a:t>
                      </a:r>
                    </a:p>
                  </a:txBody>
                  <a:tcPr marL="80311" marR="80311" marT="40155" marB="40155" anchor="ctr"/>
                </a:tc>
                <a:tc hMerge="1">
                  <a:txBody>
                    <a:bodyPr/>
                    <a:lstStyle/>
                    <a:p>
                      <a:endParaRPr lang="en-GB" dirty="0"/>
                    </a:p>
                  </a:txBody>
                  <a:tcPr anchor="ctr"/>
                </a:tc>
                <a:tc hMerge="1">
                  <a:txBody>
                    <a:bodyPr/>
                    <a:lstStyle/>
                    <a:p>
                      <a:endParaRPr lang="en-GB" dirty="0"/>
                    </a:p>
                  </a:txBody>
                  <a:tcPr anchor="ctr"/>
                </a:tc>
                <a:extLst>
                  <a:ext uri="{0D108BD9-81ED-4DB2-BD59-A6C34878D82A}">
                    <a16:rowId xmlns:a16="http://schemas.microsoft.com/office/drawing/2014/main" val="1603941914"/>
                  </a:ext>
                </a:extLst>
              </a:tr>
              <a:tr h="780003">
                <a:tc>
                  <a:txBody>
                    <a:bodyPr/>
                    <a:lstStyle/>
                    <a:p>
                      <a:r>
                        <a:rPr lang="en-GB" sz="1600" b="1" dirty="0"/>
                        <a:t>Lent Week 0</a:t>
                      </a:r>
                    </a:p>
                  </a:txBody>
                  <a:tcPr marL="80311" marR="80311" marT="40155" marB="40155" anchor="ctr"/>
                </a:tc>
                <a:tc gridSpan="3">
                  <a:txBody>
                    <a:bodyPr/>
                    <a:lstStyle/>
                    <a:p>
                      <a:r>
                        <a:rPr lang="en-GB" sz="1600" b="1" dirty="0"/>
                        <a:t>Individual meetings: discuss term plans and mock exams.</a:t>
                      </a:r>
                    </a:p>
                  </a:txBody>
                  <a:tcPr marL="80311" marR="80311" marT="40155" marB="40155" anchor="ctr"/>
                </a:tc>
                <a:tc hMerge="1">
                  <a:txBody>
                    <a:bodyPr/>
                    <a:lstStyle/>
                    <a:p>
                      <a:endParaRPr lang="en-GB" sz="1600" dirty="0"/>
                    </a:p>
                  </a:txBody>
                  <a:tcPr marL="80311" marR="80311" marT="40155" marB="40155" anchor="ctr"/>
                </a:tc>
                <a:tc hMerge="1">
                  <a:txBody>
                    <a:bodyPr/>
                    <a:lstStyle/>
                    <a:p>
                      <a:endParaRPr lang="en-GB" sz="1600" dirty="0"/>
                    </a:p>
                  </a:txBody>
                  <a:tcPr marL="80311" marR="80311" marT="40155" marB="40155" anchor="ctr"/>
                </a:tc>
                <a:extLst>
                  <a:ext uri="{0D108BD9-81ED-4DB2-BD59-A6C34878D82A}">
                    <a16:rowId xmlns:a16="http://schemas.microsoft.com/office/drawing/2014/main" val="1488101149"/>
                  </a:ext>
                </a:extLst>
              </a:tr>
              <a:tr h="780003">
                <a:tc>
                  <a:txBody>
                    <a:bodyPr/>
                    <a:lstStyle/>
                    <a:p>
                      <a:r>
                        <a:rPr lang="en-GB" sz="1600" b="1" dirty="0"/>
                        <a:t>Mid-January</a:t>
                      </a:r>
                    </a:p>
                  </a:txBody>
                  <a:tcPr marL="80311" marR="80311" marT="40155" marB="40155" anchor="ctr"/>
                </a:tc>
                <a:tc gridSpan="3">
                  <a:txBody>
                    <a:bodyPr/>
                    <a:lstStyle/>
                    <a:p>
                      <a:r>
                        <a:rPr lang="en-GB" sz="1600" b="1" dirty="0"/>
                        <a:t>Liaise with Directors of Studies and Tutorial Office about any students with assessment requirements, ahead of deadline for exam access arrangements.</a:t>
                      </a:r>
                    </a:p>
                  </a:txBody>
                  <a:tcPr marL="80311" marR="80311" marT="40155" marB="40155" anchor="ctr"/>
                </a:tc>
                <a:tc hMerge="1">
                  <a:txBody>
                    <a:bodyPr/>
                    <a:lstStyle/>
                    <a:p>
                      <a:endParaRPr lang="en-GB" dirty="0"/>
                    </a:p>
                  </a:txBody>
                  <a:tcPr anchor="ctr"/>
                </a:tc>
                <a:tc hMerge="1">
                  <a:txBody>
                    <a:bodyPr/>
                    <a:lstStyle/>
                    <a:p>
                      <a:endParaRPr lang="en-GB" dirty="0"/>
                    </a:p>
                  </a:txBody>
                  <a:tcPr anchor="ctr"/>
                </a:tc>
                <a:extLst>
                  <a:ext uri="{0D108BD9-81ED-4DB2-BD59-A6C34878D82A}">
                    <a16:rowId xmlns:a16="http://schemas.microsoft.com/office/drawing/2014/main" val="327854650"/>
                  </a:ext>
                </a:extLst>
              </a:tr>
              <a:tr h="1096221">
                <a:tc>
                  <a:txBody>
                    <a:bodyPr/>
                    <a:lstStyle/>
                    <a:p>
                      <a:r>
                        <a:rPr lang="en-GB" sz="1600" b="1" dirty="0"/>
                        <a:t>End of February</a:t>
                      </a:r>
                    </a:p>
                  </a:txBody>
                  <a:tcPr marL="80311" marR="80311" marT="40155" marB="40155" anchor="ctr"/>
                </a:tc>
                <a:tc>
                  <a:txBody>
                    <a:bodyPr/>
                    <a:lstStyle/>
                    <a:p>
                      <a:r>
                        <a:rPr lang="en-GB" sz="1600" b="1" dirty="0"/>
                        <a:t>Arrange end of term meetings.</a:t>
                      </a:r>
                    </a:p>
                  </a:txBody>
                  <a:tcPr anchor="ctr"/>
                </a:tc>
                <a:tc>
                  <a:txBody>
                    <a:bodyPr/>
                    <a:lstStyle/>
                    <a:p>
                      <a:r>
                        <a:rPr lang="en-GB" sz="1600" b="1" dirty="0"/>
                        <a:t>Halfway Hall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t>Arrange end of term meetings.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t>Arrange end of term meetings.</a:t>
                      </a:r>
                    </a:p>
                  </a:txBody>
                  <a:tcPr anchor="ctr"/>
                </a:tc>
                <a:extLst>
                  <a:ext uri="{0D108BD9-81ED-4DB2-BD59-A6C34878D82A}">
                    <a16:rowId xmlns:a16="http://schemas.microsoft.com/office/drawing/2014/main" val="3346683104"/>
                  </a:ext>
                </a:extLst>
              </a:tr>
              <a:tr h="780003">
                <a:tc>
                  <a:txBody>
                    <a:bodyPr/>
                    <a:lstStyle/>
                    <a:p>
                      <a:r>
                        <a:rPr lang="en-GB" sz="1600" b="1" dirty="0"/>
                        <a:t>Lent Week 8</a:t>
                      </a:r>
                    </a:p>
                  </a:txBody>
                  <a:tcPr marL="80311" marR="80311" marT="40155" marB="40155" anchor="ct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t>Individual meetings: discuss past term, vacation plans.</a:t>
                      </a:r>
                    </a:p>
                  </a:txBody>
                  <a:tcPr marL="80311" marR="80311" marT="40155" marB="40155" anchor="ctr"/>
                </a:tc>
                <a:tc hMerge="1">
                  <a:txBody>
                    <a:bodyPr/>
                    <a:lstStyle/>
                    <a:p>
                      <a:endParaRPr lang="en-GB" dirty="0"/>
                    </a:p>
                  </a:txBody>
                  <a:tcPr anchor="ctr"/>
                </a:tc>
                <a:tc hMerge="1">
                  <a:txBody>
                    <a:bodyPr/>
                    <a:lstStyle/>
                    <a:p>
                      <a:endParaRPr lang="en-GB" dirty="0"/>
                    </a:p>
                  </a:txBody>
                  <a:tcPr anchor="ctr"/>
                </a:tc>
                <a:extLst>
                  <a:ext uri="{0D108BD9-81ED-4DB2-BD59-A6C34878D82A}">
                    <a16:rowId xmlns:a16="http://schemas.microsoft.com/office/drawing/2014/main" val="2421052685"/>
                  </a:ext>
                </a:extLst>
              </a:tr>
            </a:tbl>
          </a:graphicData>
        </a:graphic>
      </p:graphicFrame>
    </p:spTree>
    <p:extLst>
      <p:ext uri="{BB962C8B-B14F-4D97-AF65-F5344CB8AC3E}">
        <p14:creationId xmlns:p14="http://schemas.microsoft.com/office/powerpoint/2010/main" val="1553871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E6EE0D-CCC8-6C08-2816-3A383B936349}"/>
            </a:ext>
          </a:extLst>
        </p:cNvPr>
        <p:cNvGrpSpPr/>
        <p:nvPr/>
      </p:nvGrpSpPr>
      <p:grpSpPr>
        <a:xfrm>
          <a:off x="0" y="0"/>
          <a:ext cx="0" cy="0"/>
          <a:chOff x="0" y="0"/>
          <a:chExt cx="0" cy="0"/>
        </a:xfrm>
      </p:grpSpPr>
      <p:sp>
        <p:nvSpPr>
          <p:cNvPr id="9" name="Title 1">
            <a:extLst>
              <a:ext uri="{FF2B5EF4-FFF2-40B4-BE49-F238E27FC236}">
                <a16:creationId xmlns:a16="http://schemas.microsoft.com/office/drawing/2014/main" id="{B0EEEE75-1BEB-86FB-FFEB-77DEDEFB4766}"/>
              </a:ext>
            </a:extLst>
          </p:cNvPr>
          <p:cNvSpPr txBox="1">
            <a:spLocks/>
          </p:cNvSpPr>
          <p:nvPr/>
        </p:nvSpPr>
        <p:spPr>
          <a:xfrm>
            <a:off x="764155" y="352424"/>
            <a:ext cx="10665845" cy="1325563"/>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sz="3700" b="1" kern="1200" cap="all" baseline="0" dirty="0">
                <a:solidFill>
                  <a:schemeClr val="accent3"/>
                </a:solidFill>
                <a:latin typeface="+mj-lt"/>
                <a:ea typeface="+mj-ea"/>
                <a:cs typeface="+mj-cs"/>
              </a:rPr>
              <a:t>Typical workload timeline</a:t>
            </a:r>
            <a:br>
              <a:rPr lang="en-US" sz="3700" b="1" kern="1200" cap="all" baseline="0" dirty="0">
                <a:solidFill>
                  <a:schemeClr val="accent1"/>
                </a:solidFill>
                <a:latin typeface="+mj-lt"/>
                <a:ea typeface="+mj-ea"/>
                <a:cs typeface="+mj-cs"/>
              </a:rPr>
            </a:br>
            <a:r>
              <a:rPr lang="en-US" sz="3700" b="1" kern="1200" cap="all" baseline="0" dirty="0">
                <a:solidFill>
                  <a:schemeClr val="accent1"/>
                </a:solidFill>
                <a:latin typeface="+mj-lt"/>
                <a:ea typeface="+mj-ea"/>
                <a:cs typeface="+mj-cs"/>
              </a:rPr>
              <a:t>Actions to support undergraduates</a:t>
            </a:r>
          </a:p>
        </p:txBody>
      </p:sp>
      <p:graphicFrame>
        <p:nvGraphicFramePr>
          <p:cNvPr id="6" name="Table 5">
            <a:extLst>
              <a:ext uri="{FF2B5EF4-FFF2-40B4-BE49-F238E27FC236}">
                <a16:creationId xmlns:a16="http://schemas.microsoft.com/office/drawing/2014/main" id="{F69F0AC0-7D31-0E24-D0C0-2D83070B48F6}"/>
              </a:ext>
            </a:extLst>
          </p:cNvPr>
          <p:cNvGraphicFramePr>
            <a:graphicFrameLocks noGrp="1"/>
          </p:cNvGraphicFramePr>
          <p:nvPr>
            <p:extLst>
              <p:ext uri="{D42A27DB-BD31-4B8C-83A1-F6EECF244321}">
                <p14:modId xmlns:p14="http://schemas.microsoft.com/office/powerpoint/2010/main" val="1368000737"/>
              </p:ext>
            </p:extLst>
          </p:nvPr>
        </p:nvGraphicFramePr>
        <p:xfrm>
          <a:off x="764155" y="1677987"/>
          <a:ext cx="10665845" cy="4634087"/>
        </p:xfrm>
        <a:graphic>
          <a:graphicData uri="http://schemas.openxmlformats.org/drawingml/2006/table">
            <a:tbl>
              <a:tblPr firstRow="1" bandRow="1">
                <a:tableStyleId>{8799B23B-EC83-4686-B30A-512413B5E67A}</a:tableStyleId>
              </a:tblPr>
              <a:tblGrid>
                <a:gridCol w="2154351">
                  <a:extLst>
                    <a:ext uri="{9D8B030D-6E8A-4147-A177-3AD203B41FA5}">
                      <a16:colId xmlns:a16="http://schemas.microsoft.com/office/drawing/2014/main" val="728029339"/>
                    </a:ext>
                  </a:extLst>
                </a:gridCol>
                <a:gridCol w="2828973">
                  <a:extLst>
                    <a:ext uri="{9D8B030D-6E8A-4147-A177-3AD203B41FA5}">
                      <a16:colId xmlns:a16="http://schemas.microsoft.com/office/drawing/2014/main" val="1864566046"/>
                    </a:ext>
                  </a:extLst>
                </a:gridCol>
                <a:gridCol w="2853548">
                  <a:extLst>
                    <a:ext uri="{9D8B030D-6E8A-4147-A177-3AD203B41FA5}">
                      <a16:colId xmlns:a16="http://schemas.microsoft.com/office/drawing/2014/main" val="1524904985"/>
                    </a:ext>
                  </a:extLst>
                </a:gridCol>
                <a:gridCol w="2828973">
                  <a:extLst>
                    <a:ext uri="{9D8B030D-6E8A-4147-A177-3AD203B41FA5}">
                      <a16:colId xmlns:a16="http://schemas.microsoft.com/office/drawing/2014/main" val="2588426936"/>
                    </a:ext>
                  </a:extLst>
                </a:gridCol>
              </a:tblGrid>
              <a:tr h="463786">
                <a:tc>
                  <a:txBody>
                    <a:bodyPr/>
                    <a:lstStyle/>
                    <a:p>
                      <a:pPr algn="ctr"/>
                      <a:r>
                        <a:rPr lang="en-GB" sz="1600" b="1" dirty="0">
                          <a:solidFill>
                            <a:schemeClr val="tx2"/>
                          </a:solidFill>
                        </a:rPr>
                        <a:t>Date</a:t>
                      </a:r>
                    </a:p>
                  </a:txBody>
                  <a:tcPr marL="80311" marR="80311" marT="40155" marB="40155" anchor="ctr">
                    <a:solidFill>
                      <a:schemeClr val="accent3"/>
                    </a:solidFill>
                  </a:tcPr>
                </a:tc>
                <a:tc>
                  <a:txBody>
                    <a:bodyPr/>
                    <a:lstStyle/>
                    <a:p>
                      <a:pPr algn="ctr"/>
                      <a:r>
                        <a:rPr lang="en-GB" sz="1600" b="1" dirty="0">
                          <a:solidFill>
                            <a:schemeClr val="tx2"/>
                          </a:solidFill>
                        </a:rPr>
                        <a:t>1</a:t>
                      </a:r>
                      <a:r>
                        <a:rPr lang="en-GB" sz="1600" b="1" baseline="30000" dirty="0">
                          <a:solidFill>
                            <a:schemeClr val="tx2"/>
                          </a:solidFill>
                        </a:rPr>
                        <a:t>st</a:t>
                      </a:r>
                      <a:r>
                        <a:rPr lang="en-GB" sz="1600" b="1" dirty="0">
                          <a:solidFill>
                            <a:schemeClr val="tx2"/>
                          </a:solidFill>
                        </a:rPr>
                        <a:t> year</a:t>
                      </a:r>
                    </a:p>
                  </a:txBody>
                  <a:tcPr marL="80311" marR="80311" marT="40155" marB="40155" anchor="ctr">
                    <a:solidFill>
                      <a:schemeClr val="accent3"/>
                    </a:solidFill>
                  </a:tcPr>
                </a:tc>
                <a:tc>
                  <a:txBody>
                    <a:bodyPr/>
                    <a:lstStyle/>
                    <a:p>
                      <a:pPr algn="ctr"/>
                      <a:r>
                        <a:rPr lang="en-GB" sz="1600" b="1" dirty="0">
                          <a:solidFill>
                            <a:schemeClr val="tx2"/>
                          </a:solidFill>
                        </a:rPr>
                        <a:t>2</a:t>
                      </a:r>
                      <a:r>
                        <a:rPr lang="en-GB" sz="1600" b="1" baseline="30000" dirty="0">
                          <a:solidFill>
                            <a:schemeClr val="tx2"/>
                          </a:solidFill>
                        </a:rPr>
                        <a:t>nd</a:t>
                      </a:r>
                      <a:r>
                        <a:rPr lang="en-GB" sz="1600" b="1" dirty="0">
                          <a:solidFill>
                            <a:schemeClr val="tx2"/>
                          </a:solidFill>
                        </a:rPr>
                        <a:t> year</a:t>
                      </a:r>
                    </a:p>
                  </a:txBody>
                  <a:tcPr marL="80311" marR="80311" marT="40155" marB="40155" anchor="ctr">
                    <a:solidFill>
                      <a:schemeClr val="accent3"/>
                    </a:solidFill>
                  </a:tcPr>
                </a:tc>
                <a:tc>
                  <a:txBody>
                    <a:bodyPr/>
                    <a:lstStyle/>
                    <a:p>
                      <a:pPr algn="ctr"/>
                      <a:r>
                        <a:rPr lang="en-GB" sz="1600" b="1" dirty="0">
                          <a:solidFill>
                            <a:schemeClr val="tx2"/>
                          </a:solidFill>
                        </a:rPr>
                        <a:t>3</a:t>
                      </a:r>
                      <a:r>
                        <a:rPr lang="en-GB" sz="1600" b="1" baseline="30000" dirty="0">
                          <a:solidFill>
                            <a:schemeClr val="tx2"/>
                          </a:solidFill>
                        </a:rPr>
                        <a:t>rd</a:t>
                      </a:r>
                      <a:r>
                        <a:rPr lang="en-GB" sz="1600" b="1" dirty="0">
                          <a:solidFill>
                            <a:schemeClr val="tx2"/>
                          </a:solidFill>
                        </a:rPr>
                        <a:t> year</a:t>
                      </a:r>
                    </a:p>
                  </a:txBody>
                  <a:tcPr marL="80311" marR="80311" marT="40155" marB="40155" anchor="ctr">
                    <a:solidFill>
                      <a:schemeClr val="accent3"/>
                    </a:solidFill>
                  </a:tcPr>
                </a:tc>
                <a:extLst>
                  <a:ext uri="{0D108BD9-81ED-4DB2-BD59-A6C34878D82A}">
                    <a16:rowId xmlns:a16="http://schemas.microsoft.com/office/drawing/2014/main" val="3716243018"/>
                  </a:ext>
                </a:extLst>
              </a:tr>
              <a:tr h="554680">
                <a:tc>
                  <a:txBody>
                    <a:bodyPr/>
                    <a:lstStyle/>
                    <a:p>
                      <a:r>
                        <a:rPr lang="en-GB" sz="1600" b="1" dirty="0"/>
                        <a:t>Mid-April</a:t>
                      </a:r>
                    </a:p>
                  </a:txBody>
                  <a:tcPr marL="80311" marR="80311" marT="40155" marB="40155" anchor="ctr"/>
                </a:tc>
                <a:tc gridSpan="3">
                  <a:txBody>
                    <a:bodyPr/>
                    <a:lstStyle/>
                    <a:p>
                      <a:r>
                        <a:rPr lang="en-GB" sz="1600" b="1" dirty="0"/>
                        <a:t>Arrange start of term meetings for all students, and regular office hours during term time.</a:t>
                      </a:r>
                    </a:p>
                  </a:txBody>
                  <a:tcPr marL="80311" marR="80311" marT="40155" marB="40155" anchor="ctr"/>
                </a:tc>
                <a:tc hMerge="1">
                  <a:txBody>
                    <a:bodyPr/>
                    <a:lstStyle/>
                    <a:p>
                      <a:endParaRPr lang="en-GB" dirty="0"/>
                    </a:p>
                  </a:txBody>
                  <a:tcPr anchor="ctr"/>
                </a:tc>
                <a:tc hMerge="1">
                  <a:txBody>
                    <a:bodyPr/>
                    <a:lstStyle/>
                    <a:p>
                      <a:endParaRPr lang="en-GB" dirty="0"/>
                    </a:p>
                  </a:txBody>
                  <a:tcPr anchor="ctr"/>
                </a:tc>
                <a:extLst>
                  <a:ext uri="{0D108BD9-81ED-4DB2-BD59-A6C34878D82A}">
                    <a16:rowId xmlns:a16="http://schemas.microsoft.com/office/drawing/2014/main" val="1603941914"/>
                  </a:ext>
                </a:extLst>
              </a:tr>
              <a:tr h="554680">
                <a:tc>
                  <a:txBody>
                    <a:bodyPr/>
                    <a:lstStyle/>
                    <a:p>
                      <a:r>
                        <a:rPr lang="en-GB" sz="1600" b="1" dirty="0"/>
                        <a:t>Easter Week 0</a:t>
                      </a:r>
                    </a:p>
                  </a:txBody>
                  <a:tcPr marL="80311" marR="80311" marT="40155" marB="40155" anchor="ctr"/>
                </a:tc>
                <a:tc gridSpan="3">
                  <a:txBody>
                    <a:bodyPr/>
                    <a:lstStyle/>
                    <a:p>
                      <a:r>
                        <a:rPr lang="en-GB" sz="1600" b="1" dirty="0"/>
                        <a:t>Individual meetings: discuss term plans.</a:t>
                      </a:r>
                    </a:p>
                  </a:txBody>
                  <a:tcPr marL="80311" marR="80311" marT="40155" marB="40155" anchor="ctr"/>
                </a:tc>
                <a:tc hMerge="1">
                  <a:txBody>
                    <a:bodyPr/>
                    <a:lstStyle/>
                    <a:p>
                      <a:endParaRPr lang="en-GB" sz="1600" dirty="0"/>
                    </a:p>
                  </a:txBody>
                  <a:tcPr marL="80311" marR="80311" marT="40155" marB="40155" anchor="ctr"/>
                </a:tc>
                <a:tc hMerge="1">
                  <a:txBody>
                    <a:bodyPr/>
                    <a:lstStyle/>
                    <a:p>
                      <a:endParaRPr lang="en-GB" sz="1600" dirty="0"/>
                    </a:p>
                  </a:txBody>
                  <a:tcPr marL="80311" marR="80311" marT="40155" marB="40155" anchor="ctr"/>
                </a:tc>
                <a:extLst>
                  <a:ext uri="{0D108BD9-81ED-4DB2-BD59-A6C34878D82A}">
                    <a16:rowId xmlns:a16="http://schemas.microsoft.com/office/drawing/2014/main" val="1488101149"/>
                  </a:ext>
                </a:extLst>
              </a:tr>
              <a:tr h="554680">
                <a:tc>
                  <a:txBody>
                    <a:bodyPr/>
                    <a:lstStyle/>
                    <a:p>
                      <a:r>
                        <a:rPr lang="en-GB" sz="1600" b="1" dirty="0"/>
                        <a:t>Easter Week 7</a:t>
                      </a:r>
                    </a:p>
                  </a:txBody>
                  <a:tcPr marL="80311" marR="80311" marT="40155" marB="40155" anchor="ctr"/>
                </a:tc>
                <a:tc gridSpan="3">
                  <a:txBody>
                    <a:bodyPr/>
                    <a:lstStyle/>
                    <a:p>
                      <a:r>
                        <a:rPr lang="en-GB" sz="1600" b="1" dirty="0"/>
                        <a:t>Arrange end of term meetings for all students, check CamCORS reports for any issues.</a:t>
                      </a:r>
                    </a:p>
                  </a:txBody>
                  <a:tcPr marL="80311" marR="80311" marT="40155" marB="40155" anchor="ctr"/>
                </a:tc>
                <a:tc hMerge="1">
                  <a:txBody>
                    <a:bodyPr/>
                    <a:lstStyle/>
                    <a:p>
                      <a:endParaRPr lang="en-GB" dirty="0"/>
                    </a:p>
                  </a:txBody>
                  <a:tcPr anchor="ctr"/>
                </a:tc>
                <a:tc hMerge="1">
                  <a:txBody>
                    <a:bodyPr/>
                    <a:lstStyle/>
                    <a:p>
                      <a:endParaRPr lang="en-GB" dirty="0"/>
                    </a:p>
                  </a:txBody>
                  <a:tcPr anchor="ctr"/>
                </a:tc>
                <a:extLst>
                  <a:ext uri="{0D108BD9-81ED-4DB2-BD59-A6C34878D82A}">
                    <a16:rowId xmlns:a16="http://schemas.microsoft.com/office/drawing/2014/main" val="327854650"/>
                  </a:ext>
                </a:extLst>
              </a:tr>
              <a:tr h="1096221">
                <a:tc>
                  <a:txBody>
                    <a:bodyPr/>
                    <a:lstStyle/>
                    <a:p>
                      <a:r>
                        <a:rPr lang="en-GB" sz="1600" b="1" dirty="0"/>
                        <a:t>Mid-June</a:t>
                      </a:r>
                    </a:p>
                  </a:txBody>
                  <a:tcPr marL="80311" marR="80311" marT="40155" marB="40155"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t>Individual meetings: discuss vacation plans.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t>Individual meetings: discuss vacation plans.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t>Individual meetings: discuss exam results, career or study plans.</a:t>
                      </a:r>
                    </a:p>
                  </a:txBody>
                  <a:tcPr anchor="ctr"/>
                </a:tc>
                <a:extLst>
                  <a:ext uri="{0D108BD9-81ED-4DB2-BD59-A6C34878D82A}">
                    <a16:rowId xmlns:a16="http://schemas.microsoft.com/office/drawing/2014/main" val="3346683104"/>
                  </a:ext>
                </a:extLst>
              </a:tr>
              <a:tr h="6917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t>End of June</a:t>
                      </a:r>
                    </a:p>
                  </a:txBody>
                  <a:tcPr marL="80311" marR="80311" marT="40155" marB="40155"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t>Attend graduation events.</a:t>
                      </a:r>
                    </a:p>
                  </a:txBody>
                  <a:tcPr anchor="ctr"/>
                </a:tc>
                <a:extLst>
                  <a:ext uri="{0D108BD9-81ED-4DB2-BD59-A6C34878D82A}">
                    <a16:rowId xmlns:a16="http://schemas.microsoft.com/office/drawing/2014/main" val="184751777"/>
                  </a:ext>
                </a:extLst>
              </a:tr>
              <a:tr h="691710">
                <a:tc>
                  <a:txBody>
                    <a:bodyPr/>
                    <a:lstStyle/>
                    <a:p>
                      <a:r>
                        <a:rPr lang="en-GB" sz="1600" b="1" dirty="0"/>
                        <a:t>June - July</a:t>
                      </a:r>
                    </a:p>
                  </a:txBody>
                  <a:tcPr marL="80311" marR="80311" marT="40155" marB="40155" anchor="ct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t>Check CamSIS for exam results, contact students and submit EAMC applications where necessary.</a:t>
                      </a:r>
                    </a:p>
                  </a:txBody>
                  <a:tcPr marL="80311" marR="80311" marT="40155" marB="40155" anchor="ctr"/>
                </a:tc>
                <a:tc hMerge="1">
                  <a:txBody>
                    <a:bodyPr/>
                    <a:lstStyle/>
                    <a:p>
                      <a:endParaRPr lang="en-GB" dirty="0"/>
                    </a:p>
                  </a:txBody>
                  <a:tcPr anchor="ctr"/>
                </a:tc>
                <a:tc hMerge="1">
                  <a:txBody>
                    <a:bodyPr/>
                    <a:lstStyle/>
                    <a:p>
                      <a:endParaRPr lang="en-GB" dirty="0"/>
                    </a:p>
                  </a:txBody>
                  <a:tcPr anchor="ctr"/>
                </a:tc>
                <a:extLst>
                  <a:ext uri="{0D108BD9-81ED-4DB2-BD59-A6C34878D82A}">
                    <a16:rowId xmlns:a16="http://schemas.microsoft.com/office/drawing/2014/main" val="2421052685"/>
                  </a:ext>
                </a:extLst>
              </a:tr>
            </a:tbl>
          </a:graphicData>
        </a:graphic>
      </p:graphicFrame>
    </p:spTree>
    <p:extLst>
      <p:ext uri="{BB962C8B-B14F-4D97-AF65-F5344CB8AC3E}">
        <p14:creationId xmlns:p14="http://schemas.microsoft.com/office/powerpoint/2010/main" val="3913506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DBDA97-7520-38D3-8800-BA85DBCD8B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77BE24-F40E-1C7F-E8DB-7811D7523B51}"/>
              </a:ext>
            </a:extLst>
          </p:cNvPr>
          <p:cNvSpPr>
            <a:spLocks noGrp="1"/>
          </p:cNvSpPr>
          <p:nvPr>
            <p:ph type="title"/>
          </p:nvPr>
        </p:nvSpPr>
        <p:spPr>
          <a:xfrm>
            <a:off x="1552574" y="515111"/>
            <a:ext cx="9866540" cy="1358140"/>
          </a:xfrm>
        </p:spPr>
        <p:txBody>
          <a:bodyPr anchor="t">
            <a:normAutofit/>
          </a:bodyPr>
          <a:lstStyle/>
          <a:p>
            <a:r>
              <a:rPr lang="en-GB" sz="3700" dirty="0">
                <a:solidFill>
                  <a:schemeClr val="bg2"/>
                </a:solidFill>
              </a:rPr>
              <a:t>General good practice</a:t>
            </a:r>
            <a:br>
              <a:rPr lang="en-GB" sz="3700" dirty="0"/>
            </a:br>
            <a:r>
              <a:rPr lang="en-GB" sz="3700" dirty="0"/>
              <a:t>Tutorial meetings</a:t>
            </a:r>
          </a:p>
        </p:txBody>
      </p:sp>
      <p:sp>
        <p:nvSpPr>
          <p:cNvPr id="3" name="Content Placeholder 2">
            <a:extLst>
              <a:ext uri="{FF2B5EF4-FFF2-40B4-BE49-F238E27FC236}">
                <a16:creationId xmlns:a16="http://schemas.microsoft.com/office/drawing/2014/main" id="{112B1FB4-3604-9DC5-43C5-DC9B9C954980}"/>
              </a:ext>
            </a:extLst>
          </p:cNvPr>
          <p:cNvSpPr>
            <a:spLocks noGrp="1"/>
          </p:cNvSpPr>
          <p:nvPr>
            <p:ph sz="half" idx="15"/>
          </p:nvPr>
        </p:nvSpPr>
        <p:spPr>
          <a:xfrm>
            <a:off x="1552574" y="1873251"/>
            <a:ext cx="10144125" cy="4469637"/>
          </a:xfrm>
        </p:spPr>
        <p:txBody>
          <a:bodyPr>
            <a:normAutofit/>
          </a:bodyPr>
          <a:lstStyle/>
          <a:p>
            <a:pPr marL="342900" indent="-342900">
              <a:buClr>
                <a:schemeClr val="bg2"/>
              </a:buClr>
              <a:buFont typeface="Arial" panose="020B0604020202020204" pitchFamily="34" charset="0"/>
              <a:buChar char="•"/>
            </a:pPr>
            <a:r>
              <a:rPr lang="en-GB" sz="2800" b="1" dirty="0"/>
              <a:t>Beginning/end of term meetings</a:t>
            </a:r>
            <a:r>
              <a:rPr lang="en-GB" sz="2800" dirty="0"/>
              <a:t>: to monitor progress.</a:t>
            </a:r>
          </a:p>
          <a:p>
            <a:pPr marL="342900" indent="-342900">
              <a:buClr>
                <a:schemeClr val="bg2"/>
              </a:buClr>
              <a:buFont typeface="Arial" panose="020B0604020202020204" pitchFamily="34" charset="0"/>
              <a:buChar char="•"/>
            </a:pPr>
            <a:r>
              <a:rPr lang="en-GB" sz="2800" dirty="0"/>
              <a:t>In first meeting confirm accommodation and finances are satisfactory. </a:t>
            </a:r>
          </a:p>
          <a:p>
            <a:pPr marL="342900" indent="-342900">
              <a:buClr>
                <a:schemeClr val="bg2"/>
              </a:buClr>
              <a:buFont typeface="Arial" panose="020B0604020202020204" pitchFamily="34" charset="0"/>
              <a:buChar char="•"/>
            </a:pPr>
            <a:r>
              <a:rPr lang="en-GB" sz="2800" b="1" dirty="0"/>
              <a:t>Regular time set aside for drop-in consultations</a:t>
            </a:r>
            <a:r>
              <a:rPr lang="en-GB" sz="2800" dirty="0"/>
              <a:t>: allow students to ask for help when needed. </a:t>
            </a:r>
          </a:p>
          <a:p>
            <a:pPr marL="342900" indent="-342900">
              <a:buClr>
                <a:schemeClr val="bg2"/>
              </a:buClr>
              <a:buFont typeface="Arial" panose="020B0604020202020204" pitchFamily="34" charset="0"/>
              <a:buChar char="•"/>
            </a:pPr>
            <a:r>
              <a:rPr lang="en-GB" sz="2800" b="1" dirty="0"/>
              <a:t>Bespoke meetings</a:t>
            </a:r>
            <a:r>
              <a:rPr lang="en-GB" sz="2800" dirty="0"/>
              <a:t>: arranged to address identified issues.</a:t>
            </a:r>
          </a:p>
          <a:p>
            <a:pPr marL="342900" indent="-342900">
              <a:buClr>
                <a:schemeClr val="bg2"/>
              </a:buClr>
              <a:buFont typeface="Arial" panose="020B0604020202020204" pitchFamily="34" charset="0"/>
              <a:buChar char="•"/>
            </a:pPr>
            <a:r>
              <a:rPr lang="en-GB" sz="2800" dirty="0"/>
              <a:t>Make factual records of meeting outcomes.</a:t>
            </a:r>
          </a:p>
          <a:p>
            <a:pPr marL="342900" indent="-342900">
              <a:buClr>
                <a:schemeClr val="bg2"/>
              </a:buClr>
              <a:buFont typeface="Arial" panose="020B0604020202020204" pitchFamily="34" charset="0"/>
              <a:buChar char="•"/>
            </a:pPr>
            <a:r>
              <a:rPr lang="en-GB" sz="2800" b="1" dirty="0"/>
              <a:t>Keep to boundaries</a:t>
            </a:r>
            <a:r>
              <a:rPr lang="en-GB" sz="2800" dirty="0"/>
              <a:t>: No expectation to meet students outside published hours and scheduled events.</a:t>
            </a:r>
          </a:p>
          <a:p>
            <a:pPr>
              <a:buClr>
                <a:schemeClr val="bg2"/>
              </a:buClr>
            </a:pPr>
            <a:endParaRPr lang="en-GB" dirty="0"/>
          </a:p>
        </p:txBody>
      </p:sp>
    </p:spTree>
    <p:extLst>
      <p:ext uri="{BB962C8B-B14F-4D97-AF65-F5344CB8AC3E}">
        <p14:creationId xmlns:p14="http://schemas.microsoft.com/office/powerpoint/2010/main" val="1912785391"/>
      </p:ext>
    </p:extLst>
  </p:cSld>
  <p:clrMapOvr>
    <a:masterClrMapping/>
  </p:clrMapOvr>
</p:sld>
</file>

<file path=ppt/theme/theme1.xml><?xml version="1.0" encoding="utf-8"?>
<a:theme xmlns:a="http://schemas.openxmlformats.org/drawingml/2006/main" name="Custom">
  <a:themeElements>
    <a:clrScheme name="Custom 74">
      <a:dk1>
        <a:sysClr val="windowText" lastClr="000000"/>
      </a:dk1>
      <a:lt1>
        <a:sysClr val="window" lastClr="FFFFFF"/>
      </a:lt1>
      <a:dk2>
        <a:srgbClr val="F8F0E3"/>
      </a:dk2>
      <a:lt2>
        <a:srgbClr val="E7E6E6"/>
      </a:lt2>
      <a:accent1>
        <a:srgbClr val="224E7F"/>
      </a:accent1>
      <a:accent2>
        <a:srgbClr val="385E88"/>
      </a:accent2>
      <a:accent3>
        <a:srgbClr val="AA2070"/>
      </a:accent3>
      <a:accent4>
        <a:srgbClr val="EC008C"/>
      </a:accent4>
      <a:accent5>
        <a:srgbClr val="582156"/>
      </a:accent5>
      <a:accent6>
        <a:srgbClr val="958EA2"/>
      </a:accent6>
      <a:hlink>
        <a:srgbClr val="0563C1"/>
      </a:hlink>
      <a:folHlink>
        <a:srgbClr val="954F72"/>
      </a:folHlink>
    </a:clrScheme>
    <a:fontScheme name="Custom 112">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33968143_Win32_SL_V3" id="{4DA6DF5E-F5DF-461D-8863-50E9C5721FD0}" vid="{BC6DDDB8-E14A-47D1-98C5-2C109624FD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044e7bd-83ef-4e71-91d2-bc6e41074e18">
      <Terms xmlns="http://schemas.microsoft.com/office/infopath/2007/PartnerControls"/>
    </lcf76f155ced4ddcb4097134ff3c332f>
    <TaxCatchAll xmlns="3f2efa1c-e3b9-42c1-a6f1-48386fa3413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CE60C10B603FF4DBE26D3BD29F384AF" ma:contentTypeVersion="15" ma:contentTypeDescription="Create a new document." ma:contentTypeScope="" ma:versionID="e58ce89b4c76f8a0c739e82dac3061f7">
  <xsd:schema xmlns:xsd="http://www.w3.org/2001/XMLSchema" xmlns:xs="http://www.w3.org/2001/XMLSchema" xmlns:p="http://schemas.microsoft.com/office/2006/metadata/properties" xmlns:ns2="8044e7bd-83ef-4e71-91d2-bc6e41074e18" xmlns:ns3="3f2efa1c-e3b9-42c1-a6f1-48386fa3413f" targetNamespace="http://schemas.microsoft.com/office/2006/metadata/properties" ma:root="true" ma:fieldsID="d579437ab0c128c7cb7c587ea158eebd" ns2:_="" ns3:_="">
    <xsd:import namespace="8044e7bd-83ef-4e71-91d2-bc6e41074e18"/>
    <xsd:import namespace="3f2efa1c-e3b9-42c1-a6f1-48386fa3413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Location"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44e7bd-83ef-4e71-91d2-bc6e41074e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a27f011-1a9c-4bbb-bffd-f61e666ec8a0"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Location" ma:index="16" nillable="true" ma:displayName="Location" ma:indexed="true"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f2efa1c-e3b9-42c1-a6f1-48386fa3413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ec511f5-fc4f-4390-bde3-c85f42425dd5}" ma:internalName="TaxCatchAll" ma:showField="CatchAllData" ma:web="3f2efa1c-e3b9-42c1-a6f1-48386fa3413f">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9B4F900-9C92-4A17-A4D6-230771B53BAF}">
  <ds:schemaRefs>
    <ds:schemaRef ds:uri="http://schemas.microsoft.com/office/infopath/2007/PartnerControls"/>
    <ds:schemaRef ds:uri="http://purl.org/dc/terms/"/>
    <ds:schemaRef ds:uri="http://www.w3.org/XML/1998/namespace"/>
    <ds:schemaRef ds:uri="8044e7bd-83ef-4e71-91d2-bc6e41074e18"/>
    <ds:schemaRef ds:uri="http://schemas.microsoft.com/office/2006/metadata/properties"/>
    <ds:schemaRef ds:uri="http://purl.org/dc/elements/1.1/"/>
    <ds:schemaRef ds:uri="http://schemas.microsoft.com/office/2006/documentManagement/types"/>
    <ds:schemaRef ds:uri="http://schemas.openxmlformats.org/package/2006/metadata/core-properties"/>
    <ds:schemaRef ds:uri="3f2efa1c-e3b9-42c1-a6f1-48386fa3413f"/>
    <ds:schemaRef ds:uri="http://purl.org/dc/dcmitype/"/>
  </ds:schemaRefs>
</ds:datastoreItem>
</file>

<file path=customXml/itemProps2.xml><?xml version="1.0" encoding="utf-8"?>
<ds:datastoreItem xmlns:ds="http://schemas.openxmlformats.org/officeDocument/2006/customXml" ds:itemID="{3D6C2BD5-26AA-46BE-B211-ED44A36046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44e7bd-83ef-4e71-91d2-bc6e41074e18"/>
    <ds:schemaRef ds:uri="3f2efa1c-e3b9-42c1-a6f1-48386fa341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1492B1E-59ED-4026-8A19-313ECD4C464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1228</TotalTime>
  <Words>3424</Words>
  <Application>Microsoft Office PowerPoint</Application>
  <PresentationFormat>Widescreen</PresentationFormat>
  <Paragraphs>279</Paragraphs>
  <Slides>19</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Aptos</vt:lpstr>
      <vt:lpstr>Arial</vt:lpstr>
      <vt:lpstr>Avenir Next LT Pro</vt:lpstr>
      <vt:lpstr>Verdana</vt:lpstr>
      <vt:lpstr>Custom</vt:lpstr>
      <vt:lpstr>[College Name] Tutor Training</vt:lpstr>
      <vt:lpstr>Session format</vt:lpstr>
      <vt:lpstr>What is a Tutor? The Tutor’s role and responsibilities</vt:lpstr>
      <vt:lpstr>What is a Tutor? The Tutor within the college structure</vt:lpstr>
      <vt:lpstr>PowerPoint Presentation</vt:lpstr>
      <vt:lpstr>PowerPoint Presentation</vt:lpstr>
      <vt:lpstr>PowerPoint Presentation</vt:lpstr>
      <vt:lpstr>PowerPoint Presentation</vt:lpstr>
      <vt:lpstr>General good practice Tutorial meetings</vt:lpstr>
      <vt:lpstr>PowerPoint Presentation</vt:lpstr>
      <vt:lpstr>PowerPoint Presentation</vt:lpstr>
      <vt:lpstr>PowerPoint Presentation</vt:lpstr>
      <vt:lpstr>PowerPoint Presentation</vt:lpstr>
      <vt:lpstr>PowerPoint Presentation</vt:lpstr>
      <vt:lpstr>PowerPoint Presentation</vt:lpstr>
      <vt:lpstr>SUPPORTING STUDENTS CAPABILITY TO STUDY</vt:lpstr>
      <vt:lpstr>PowerPoint Presentation</vt:lpstr>
      <vt:lpstr>PowerPoint Presentation</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Anthony Dangerfield</dc:creator>
  <cp:lastModifiedBy>Malcolm Millbrook</cp:lastModifiedBy>
  <cp:revision>29</cp:revision>
  <dcterms:created xsi:type="dcterms:W3CDTF">2025-02-18T17:24:47Z</dcterms:created>
  <dcterms:modified xsi:type="dcterms:W3CDTF">2025-06-18T12:06:25Z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0x0101006CE60C10B603FF4DBE26D3BD29F384AF</vt:lpwstr>
  </property>
  <property fmtid="{D5CDD505-2E9C-101B-9397-08002B2CF9AE}" pid="3" name="MediaServiceImageTags">
    <vt:lpwstr/>
  </property>
</Properties>
</file>